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media1.wav" ContentType="audio/unknown"/>
  <Override PartName="/ppt/media/image5.jpeg" ContentType="image/jpeg"/>
  <Override PartName="/ppt/media/media2.wav" ContentType="audio/unknown"/>
  <Override PartName="/ppt/media/image6.jpeg" ContentType="image/jpeg"/>
  <Override PartName="/ppt/media/media3.wav" ContentType="audio/unknown"/>
  <Override PartName="/ppt/media/image7.jpeg" ContentType="image/jpeg"/>
  <Override PartName="/ppt/media/media4.wav" ContentType="audio/unknown"/>
  <Override PartName="/ppt/media/image8.jpeg" ContentType="image/jpeg"/>
  <Override PartName="/ppt/media/media5.wav" ContentType="audio/unknown"/>
  <Override PartName="/ppt/media/image9.jpeg" ContentType="image/jpeg"/>
  <Override PartName="/ppt/media/media6.wav" ContentType="audio/unknown"/>
  <Override PartName="/ppt/media/image10.jpeg" ContentType="image/jpeg"/>
  <Override PartName="/ppt/media/media7.wav" ContentType="audio/unknown"/>
  <Override PartName="/ppt/media/image11.jpeg" ContentType="image/jpeg"/>
  <Override PartName="/ppt/media/media8.wav" ContentType="audio/unknown"/>
  <Override PartName="/ppt/media/image12.jpeg" ContentType="image/jpeg"/>
  <Override PartName="/ppt/media/media9.wav" ContentType="audio/unknown"/>
  <Override PartName="/ppt/media/image13.jpeg" ContentType="image/jpeg"/>
  <Override PartName="/ppt/media/media10.wav" ContentType="audio/unknown"/>
  <Override PartName="/ppt/media/image14.jpeg" ContentType="image/jpeg"/>
  <Override PartName="/ppt/media/media11.wav" ContentType="audio/unknown"/>
  <Override PartName="/ppt/media/image15.jpeg" ContentType="image/jpeg"/>
  <Override PartName="/ppt/media/image16.jpeg" ContentType="image/jpeg"/>
  <Override PartName="/ppt/media/media12.wav" ContentType="audio/unknown"/>
  <Override PartName="/ppt/media/media13.wav" ContentType="audio/unknown"/>
  <Override PartName="/ppt/media/image17.jpeg" ContentType="image/jpeg"/>
  <Override PartName="/ppt/media/media14.wav" ContentType="audio/unknown"/>
  <Override PartName="/ppt/media/image18.jpeg" ContentType="image/jpeg"/>
  <Override PartName="/ppt/media/image19.jpeg" ContentType="image/jpeg"/>
  <Override PartName="/ppt/media/media15.wav" ContentType="audio/unknown"/>
  <Override PartName="/ppt/media/image20.jpeg" ContentType="image/jpeg"/>
  <Override PartName="/ppt/media/media16.wav" ContentType="audio/unknown"/>
  <Override PartName="/ppt/media/media17.wav" ContentType="audio/unknown"/>
  <Override PartName="/ppt/media/image21.jpeg" ContentType="image/jpeg"/>
  <Override PartName="/ppt/media/image22.jpeg" ContentType="image/jpeg"/>
  <Override PartName="/ppt/media/image23.jpeg" ContentType="image/jpeg"/>
  <Override PartName="/ppt/media/image24.jpeg" ContentType="image/jpeg"/>
  <Override PartName="/ppt/media/image25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1pPr>
    <a:lvl2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2pPr>
    <a:lvl3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3pPr>
    <a:lvl4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4pPr>
    <a:lvl5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5pPr>
    <a:lvl6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6pPr>
    <a:lvl7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7pPr>
    <a:lvl8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8pPr>
    <a:lvl9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CAD2E8"/>
          </a:solidFill>
        </a:fill>
      </a:tcStyle>
    </a:wholeTbl>
    <a:band2H>
      <a:tcTxStyle b="def" i="def"/>
      <a:tcStyle>
        <a:tcBdr/>
        <a:fill>
          <a:solidFill>
            <a:srgbClr val="E6EAF4"/>
          </a:solidFill>
        </a:fill>
      </a:tcStyle>
    </a:band2H>
    <a:firstCol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chemeClr val="accent1"/>
          </a:solidFill>
        </a:fill>
      </a:tcStyle>
    </a:firstCol>
    <a:la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chemeClr val="accent1"/>
          </a:solidFill>
        </a:fill>
      </a:tcStyle>
    </a:lastRow>
    <a:fir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F2E7CB"/>
          </a:solidFill>
        </a:fill>
      </a:tcStyle>
    </a:wholeTbl>
    <a:band2H>
      <a:tcTxStyle b="def" i="def"/>
      <a:tcStyle>
        <a:tcBdr/>
        <a:fill>
          <a:solidFill>
            <a:srgbClr val="F8F4E7"/>
          </a:solidFill>
        </a:fill>
      </a:tcStyle>
    </a:band2H>
    <a:firstCol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chemeClr val="accent3"/>
          </a:solidFill>
        </a:fill>
      </a:tcStyle>
    </a:firstCol>
    <a:la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chemeClr val="accent3"/>
          </a:solidFill>
        </a:fill>
      </a:tcStyle>
    </a:lastRow>
    <a:fir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D5CDDE"/>
          </a:solidFill>
        </a:fill>
      </a:tcStyle>
    </a:wholeTbl>
    <a:band2H>
      <a:tcTxStyle b="def" i="def"/>
      <a:tcStyle>
        <a:tcBdr/>
        <a:fill>
          <a:solidFill>
            <a:srgbClr val="EBE8EF"/>
          </a:solidFill>
        </a:fill>
      </a:tcStyle>
    </a:band2H>
    <a:firstCol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chemeClr val="accent6"/>
          </a:solidFill>
        </a:fill>
      </a:tcStyle>
    </a:firstCol>
    <a:la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chemeClr val="accent6"/>
          </a:solidFill>
        </a:fill>
      </a:tcStyle>
    </a:lastRow>
    <a:fir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000000"/>
          </a:solidFill>
        </a:fill>
      </a:tcStyle>
    </a:firstCol>
    <a:la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000000"/>
          </a:solidFill>
        </a:fill>
      </a:tcStyle>
    </a:lastRow>
    <a:fir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508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lastRow>
    <a:firstRow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slide" Target="slides/slide57.xml"/><Relationship Id="rId65" Type="http://schemas.openxmlformats.org/officeDocument/2006/relationships/slide" Target="slides/slide58.xml"/><Relationship Id="rId66" Type="http://schemas.openxmlformats.org/officeDocument/2006/relationships/slide" Target="slides/slide59.xml"/><Relationship Id="rId67" Type="http://schemas.openxmlformats.org/officeDocument/2006/relationships/slide" Target="slides/slide60.xml"/><Relationship Id="rId68" Type="http://schemas.openxmlformats.org/officeDocument/2006/relationships/slide" Target="slides/slide61.xml"/><Relationship Id="rId69" Type="http://schemas.openxmlformats.org/officeDocument/2006/relationships/slide" Target="slides/slide62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08" name="Shape 108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1270000" y="0"/>
            <a:ext cx="10464800" cy="49403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half" idx="1"/>
          </p:nvPr>
        </p:nvSpPr>
        <p:spPr>
          <a:xfrm>
            <a:off x="1270000" y="5029200"/>
            <a:ext cx="10464800" cy="35687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0" algn="ctr">
              <a:spcBef>
                <a:spcPts val="0"/>
              </a:spcBef>
              <a:buSzTx/>
              <a:buNone/>
              <a:defRPr sz="3200"/>
            </a:lvl2pPr>
            <a:lvl3pPr marL="0" indent="0" algn="ctr">
              <a:spcBef>
                <a:spcPts val="0"/>
              </a:spcBef>
              <a:buSzTx/>
              <a:buNone/>
              <a:defRPr sz="3200"/>
            </a:lvl3pPr>
            <a:lvl4pPr marL="0" indent="0" algn="ctr">
              <a:spcBef>
                <a:spcPts val="0"/>
              </a:spcBef>
              <a:buSzTx/>
              <a:buNone/>
              <a:defRPr sz="3200"/>
            </a:lvl4pPr>
            <a:lvl5pPr marL="0" indent="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/>
          <p:nvPr>
            <p:ph type="title"/>
          </p:nvPr>
        </p:nvSpPr>
        <p:spPr>
          <a:xfrm>
            <a:off x="1270000" y="4279900"/>
            <a:ext cx="10464800" cy="38608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21" name="Body Level One…"/>
          <p:cNvSpPr txBox="1"/>
          <p:nvPr>
            <p:ph type="body" sz="quarter" idx="1"/>
          </p:nvPr>
        </p:nvSpPr>
        <p:spPr>
          <a:xfrm>
            <a:off x="1270000" y="8191500"/>
            <a:ext cx="10464800" cy="1562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0" algn="ctr">
              <a:spcBef>
                <a:spcPts val="0"/>
              </a:spcBef>
              <a:buSzTx/>
              <a:buNone/>
              <a:defRPr sz="3200"/>
            </a:lvl2pPr>
            <a:lvl3pPr marL="0" indent="0" algn="ctr">
              <a:spcBef>
                <a:spcPts val="0"/>
              </a:spcBef>
              <a:buSzTx/>
              <a:buNone/>
              <a:defRPr sz="3200"/>
            </a:lvl3pPr>
            <a:lvl4pPr marL="0" indent="0" algn="ctr">
              <a:spcBef>
                <a:spcPts val="0"/>
              </a:spcBef>
              <a:buSzTx/>
              <a:buNone/>
              <a:defRPr sz="3200"/>
            </a:lvl4pPr>
            <a:lvl5pPr marL="0" indent="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Text"/>
          <p:cNvSpPr txBox="1"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itle Text"/>
          <p:cNvSpPr txBox="1"/>
          <p:nvPr>
            <p:ph type="title"/>
          </p:nvPr>
        </p:nvSpPr>
        <p:spPr>
          <a:xfrm>
            <a:off x="952500" y="0"/>
            <a:ext cx="5334000" cy="4622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38" name="Body Level One…"/>
          <p:cNvSpPr txBox="1"/>
          <p:nvPr>
            <p:ph type="body" sz="half" idx="1"/>
          </p:nvPr>
        </p:nvSpPr>
        <p:spPr>
          <a:xfrm>
            <a:off x="952500" y="4762500"/>
            <a:ext cx="5334000" cy="4991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0" algn="ctr">
              <a:spcBef>
                <a:spcPts val="0"/>
              </a:spcBef>
              <a:buSzTx/>
              <a:buNone/>
              <a:defRPr sz="3200"/>
            </a:lvl2pPr>
            <a:lvl3pPr marL="0" indent="0" algn="ctr">
              <a:spcBef>
                <a:spcPts val="0"/>
              </a:spcBef>
              <a:buSzTx/>
              <a:buNone/>
              <a:defRPr sz="3200"/>
            </a:lvl3pPr>
            <a:lvl4pPr marL="0" indent="0" algn="ctr">
              <a:spcBef>
                <a:spcPts val="0"/>
              </a:spcBef>
              <a:buSzTx/>
              <a:buNone/>
              <a:defRPr sz="3200"/>
            </a:lvl4pPr>
            <a:lvl5pPr marL="0" indent="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Text"/>
          <p:cNvSpPr txBox="1"/>
          <p:nvPr>
            <p:ph type="title"/>
          </p:nvPr>
        </p:nvSpPr>
        <p:spPr>
          <a:xfrm>
            <a:off x="952500" y="93506"/>
            <a:ext cx="11099800" cy="2860988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5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4" name="Body Level One…"/>
          <p:cNvSpPr txBox="1"/>
          <p:nvPr>
            <p:ph type="body" sz="half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Body Level One…"/>
          <p:cNvSpPr txBox="1"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9320106" y="8779791"/>
            <a:ext cx="3034454" cy="52070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>
              <a:defRPr sz="12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9pPr>
    </p:bodyStyle>
    <p:otherStyle>
      <a:lvl1pPr marL="0" marR="0" indent="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audio" Target="../media/media1.wav"/><Relationship Id="rId3" Type="http://schemas.microsoft.com/office/2007/relationships/media" Target="../media/media1.wav"/><Relationship Id="rId4" Type="http://schemas.openxmlformats.org/officeDocument/2006/relationships/image" Target="../media/image3.png"/><Relationship Id="rId5" Type="http://schemas.openxmlformats.org/officeDocument/2006/relationships/image" Target="../media/image5.jpe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audio" Target="../media/media2.wav"/><Relationship Id="rId3" Type="http://schemas.microsoft.com/office/2007/relationships/media" Target="../media/media2.wav"/><Relationship Id="rId4" Type="http://schemas.openxmlformats.org/officeDocument/2006/relationships/image" Target="../media/image3.png"/><Relationship Id="rId5" Type="http://schemas.openxmlformats.org/officeDocument/2006/relationships/image" Target="../media/image6.jpe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audio" Target="../media/media3.wav"/><Relationship Id="rId3" Type="http://schemas.microsoft.com/office/2007/relationships/media" Target="../media/media3.wav"/><Relationship Id="rId4" Type="http://schemas.openxmlformats.org/officeDocument/2006/relationships/image" Target="../media/image3.png"/><Relationship Id="rId5" Type="http://schemas.openxmlformats.org/officeDocument/2006/relationships/image" Target="../media/image7.jpe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audio" Target="../media/media4.wav"/><Relationship Id="rId3" Type="http://schemas.microsoft.com/office/2007/relationships/media" Target="../media/media4.wav"/><Relationship Id="rId4" Type="http://schemas.openxmlformats.org/officeDocument/2006/relationships/image" Target="../media/image3.png"/><Relationship Id="rId5" Type="http://schemas.openxmlformats.org/officeDocument/2006/relationships/image" Target="../media/image8.jpe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audio" Target="../media/media5.wav"/><Relationship Id="rId3" Type="http://schemas.microsoft.com/office/2007/relationships/media" Target="../media/media5.wav"/><Relationship Id="rId4" Type="http://schemas.openxmlformats.org/officeDocument/2006/relationships/image" Target="../media/image3.png"/><Relationship Id="rId5" Type="http://schemas.openxmlformats.org/officeDocument/2006/relationships/image" Target="../media/image9.jpe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audio" Target="../media/media6.wav"/><Relationship Id="rId3" Type="http://schemas.microsoft.com/office/2007/relationships/media" Target="../media/media6.wav"/><Relationship Id="rId4" Type="http://schemas.openxmlformats.org/officeDocument/2006/relationships/image" Target="../media/image3.png"/><Relationship Id="rId5" Type="http://schemas.openxmlformats.org/officeDocument/2006/relationships/image" Target="../media/image10.jpe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audio" Target="../media/media7.wav"/><Relationship Id="rId3" Type="http://schemas.microsoft.com/office/2007/relationships/media" Target="../media/media7.wav"/><Relationship Id="rId4" Type="http://schemas.openxmlformats.org/officeDocument/2006/relationships/image" Target="../media/image3.png"/><Relationship Id="rId5" Type="http://schemas.openxmlformats.org/officeDocument/2006/relationships/image" Target="../media/image11.jpe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audio" Target="../media/media8.wav"/><Relationship Id="rId3" Type="http://schemas.microsoft.com/office/2007/relationships/media" Target="../media/media8.wav"/><Relationship Id="rId4" Type="http://schemas.openxmlformats.org/officeDocument/2006/relationships/image" Target="../media/image3.png"/><Relationship Id="rId5" Type="http://schemas.openxmlformats.org/officeDocument/2006/relationships/image" Target="../media/image12.jpe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audio" Target="../media/media9.wav"/><Relationship Id="rId3" Type="http://schemas.microsoft.com/office/2007/relationships/media" Target="../media/media9.wav"/><Relationship Id="rId4" Type="http://schemas.openxmlformats.org/officeDocument/2006/relationships/image" Target="../media/image3.png"/><Relationship Id="rId5" Type="http://schemas.openxmlformats.org/officeDocument/2006/relationships/image" Target="../media/image13.jpe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audio" Target="../media/media10.wav"/><Relationship Id="rId3" Type="http://schemas.microsoft.com/office/2007/relationships/media" Target="../media/media10.wav"/><Relationship Id="rId4" Type="http://schemas.openxmlformats.org/officeDocument/2006/relationships/image" Target="../media/image3.png"/><Relationship Id="rId5" Type="http://schemas.openxmlformats.org/officeDocument/2006/relationships/image" Target="../media/image14.jpe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audio" Target="../media/media11.wav"/><Relationship Id="rId3" Type="http://schemas.microsoft.com/office/2007/relationships/media" Target="../media/media11.wav"/><Relationship Id="rId4" Type="http://schemas.openxmlformats.org/officeDocument/2006/relationships/image" Target="../media/image3.png"/><Relationship Id="rId5" Type="http://schemas.openxmlformats.org/officeDocument/2006/relationships/image" Target="../media/image15.jpe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audio" Target="../media/media1.wav"/><Relationship Id="rId3" Type="http://schemas.microsoft.com/office/2007/relationships/media" Target="../media/media1.wav"/><Relationship Id="rId4" Type="http://schemas.openxmlformats.org/officeDocument/2006/relationships/image" Target="../media/image3.png"/><Relationship Id="rId5" Type="http://schemas.openxmlformats.org/officeDocument/2006/relationships/image" Target="../media/image5.jpe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jpeg"/><Relationship Id="rId3" Type="http://schemas.openxmlformats.org/officeDocument/2006/relationships/audio" Target="../media/media12.wav"/><Relationship Id="rId4" Type="http://schemas.microsoft.com/office/2007/relationships/media" Target="../media/media12.wav"/><Relationship Id="rId5" Type="http://schemas.openxmlformats.org/officeDocument/2006/relationships/image" Target="../media/image3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tif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Relationship Id="rId3" Type="http://schemas.openxmlformats.org/officeDocument/2006/relationships/audio" Target="../media/media13.wav"/><Relationship Id="rId4" Type="http://schemas.microsoft.com/office/2007/relationships/media" Target="../media/media13.wav"/><Relationship Id="rId5" Type="http://schemas.openxmlformats.org/officeDocument/2006/relationships/image" Target="../media/image3.png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jpeg"/><Relationship Id="rId3" Type="http://schemas.openxmlformats.org/officeDocument/2006/relationships/audio" Target="../media/media14.wav"/><Relationship Id="rId4" Type="http://schemas.microsoft.com/office/2007/relationships/media" Target="../media/media14.wav"/><Relationship Id="rId5" Type="http://schemas.openxmlformats.org/officeDocument/2006/relationships/image" Target="../media/image3.png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jpeg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jpeg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audio" Target="../media/media7.wav"/><Relationship Id="rId3" Type="http://schemas.microsoft.com/office/2007/relationships/media" Target="../media/media7.wav"/><Relationship Id="rId4" Type="http://schemas.openxmlformats.org/officeDocument/2006/relationships/image" Target="../media/image3.png"/><Relationship Id="rId5" Type="http://schemas.openxmlformats.org/officeDocument/2006/relationships/image" Target="../media/image6.png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jpeg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audio" Target="../media/media15.wav"/><Relationship Id="rId3" Type="http://schemas.microsoft.com/office/2007/relationships/media" Target="../media/media15.wav"/><Relationship Id="rId4" Type="http://schemas.openxmlformats.org/officeDocument/2006/relationships/image" Target="../media/image3.png"/><Relationship Id="rId5" Type="http://schemas.openxmlformats.org/officeDocument/2006/relationships/image" Target="../media/image7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jpeg"/><Relationship Id="rId3" Type="http://schemas.openxmlformats.org/officeDocument/2006/relationships/image" Target="../media/image1.tif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audio" Target="../media/media15.wav"/><Relationship Id="rId3" Type="http://schemas.microsoft.com/office/2007/relationships/media" Target="../media/media15.wav"/><Relationship Id="rId4" Type="http://schemas.openxmlformats.org/officeDocument/2006/relationships/image" Target="../media/image3.png"/><Relationship Id="rId5" Type="http://schemas.openxmlformats.org/officeDocument/2006/relationships/image" Target="../media/image7.png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jpeg"/></Relationships>
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tif"/></Relationships>
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Relationship Id="rId3" Type="http://schemas.openxmlformats.org/officeDocument/2006/relationships/audio" Target="../media/media16.wav"/><Relationship Id="rId4" Type="http://schemas.microsoft.com/office/2007/relationships/media" Target="../media/media16.wav"/><Relationship Id="rId5" Type="http://schemas.openxmlformats.org/officeDocument/2006/relationships/image" Target="../media/image3.png"/><Relationship Id="rId6" Type="http://schemas.openxmlformats.org/officeDocument/2006/relationships/audio" Target="../media/media17.wav"/><Relationship Id="rId7" Type="http://schemas.microsoft.com/office/2007/relationships/media" Target="../media/media17.wav"/></Relationships>
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://blogs.yahoo.co.jp/kozoshoku/46003474.html" TargetMode="External"/><Relationship Id="rId3" Type="http://schemas.openxmlformats.org/officeDocument/2006/relationships/image" Target="../media/image3.tif"/></Relationships>
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.jpeg"/></Relationships>
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.jpeg"/></Relationships>
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.jpe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1.tif"/><Relationship Id="rId4" Type="http://schemas.openxmlformats.org/officeDocument/2006/relationships/image" Target="../media/image2.tif"/></Relationships>
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5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jpeg"/></Relationships>

</file>

<file path=ppt/slides/_rels/slide5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jpeg"/><Relationship Id="rId3" Type="http://schemas.openxmlformats.org/officeDocument/2006/relationships/image" Target="../media/image24.jpe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jpeg"/><Relationship Id="rId3" Type="http://schemas.openxmlformats.org/officeDocument/2006/relationships/image" Target="../media/image2.tif"/><Relationship Id="rId4" Type="http://schemas.openxmlformats.org/officeDocument/2006/relationships/image" Target="../media/image1.tif"/><Relationship Id="rId5" Type="http://schemas.openxmlformats.org/officeDocument/2006/relationships/image" Target="../media/image1.png"/></Relationships>
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jpeg"/><Relationship Id="rId3" Type="http://schemas.openxmlformats.org/officeDocument/2006/relationships/image" Target="../media/image24.jpeg"/><Relationship Id="rId4" Type="http://schemas.openxmlformats.org/officeDocument/2006/relationships/image" Target="../media/image25.jpeg"/></Relationships>

</file>

<file path=ppt/slides/_rels/slide6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6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mailto:taiso.renpoo@gmail.com" TargetMode="External"/><Relationship Id="rId3" Type="http://schemas.openxmlformats.org/officeDocument/2006/relationships/hyperlink" Target="mailto:itosec@iii.u-tokyo.ac.jp" TargetMode="Externa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://blogs.yahoo.co.jp/kozoshoku/46003474.html" TargetMode="External"/><Relationship Id="rId3" Type="http://schemas.openxmlformats.org/officeDocument/2006/relationships/image" Target="../media/image3.tif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://blogs.yahoo.co.jp/kozoshoku/46003474.html" TargetMode="External"/><Relationship Id="rId3" Type="http://schemas.openxmlformats.org/officeDocument/2006/relationships/image" Target="../media/image4.tif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tif"/><Relationship Id="rId3" Type="http://schemas.openxmlformats.org/officeDocument/2006/relationships/hyperlink" Target="http://blogs.yahoo.co.jp/kozoshoku/46003474.html" TargetMode="External"/><Relationship Id="rId4" Type="http://schemas.openxmlformats.org/officeDocument/2006/relationships/image" Target="../media/image4.jpe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gradFill flip="none" rotWithShape="1">
          <a:gsLst>
            <a:gs pos="0">
              <a:schemeClr val="accent3">
                <a:lumOff val="25000"/>
              </a:schemeClr>
            </a:gs>
            <a:gs pos="100000">
              <a:srgbClr val="FFFFFF"/>
            </a:gs>
          </a:gsLst>
          <a:lin ang="162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“Structural timbre”…"/>
          <p:cNvSpPr txBox="1"/>
          <p:nvPr>
            <p:ph type="ctrTitle"/>
          </p:nvPr>
        </p:nvSpPr>
        <p:spPr>
          <a:xfrm>
            <a:off x="609332" y="1662088"/>
            <a:ext cx="11786136" cy="4236557"/>
          </a:xfrm>
          <a:prstGeom prst="rect">
            <a:avLst/>
          </a:prstGeom>
        </p:spPr>
        <p:txBody>
          <a:bodyPr anchor="ctr"/>
          <a:lstStyle/>
          <a:p>
            <a:pPr defTabSz="397256">
              <a:defRPr sz="1800"/>
            </a:pPr>
            <a:r>
              <a:rPr b="1" sz="5400">
                <a:latin typeface="+mj-lt"/>
                <a:ea typeface="+mj-ea"/>
                <a:cs typeface="+mj-cs"/>
                <a:sym typeface="Helvetica"/>
              </a:rPr>
              <a:t>“Structural timbre”</a:t>
            </a:r>
            <a:endParaRPr b="1" sz="5400">
              <a:latin typeface="+mj-lt"/>
              <a:ea typeface="+mj-ea"/>
              <a:cs typeface="+mj-cs"/>
              <a:sym typeface="Helvetica"/>
            </a:endParaRPr>
          </a:p>
          <a:p>
            <a:pPr marR="331470" defTabSz="457200">
              <a:defRPr b="1" sz="16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sz="5400">
                <a:latin typeface="+mj-lt"/>
                <a:ea typeface="+mj-ea"/>
                <a:cs typeface="+mj-cs"/>
                <a:sym typeface="Helvetica"/>
              </a:rPr>
              <a:t>Characteristic Effect </a:t>
            </a:r>
            <a:br>
              <a:rPr sz="5400">
                <a:latin typeface="+mj-lt"/>
                <a:ea typeface="+mj-ea"/>
                <a:cs typeface="+mj-cs"/>
                <a:sym typeface="Helvetica"/>
              </a:rPr>
            </a:br>
            <a:r>
              <a:rPr sz="5400">
                <a:latin typeface="+mj-lt"/>
                <a:ea typeface="+mj-ea"/>
                <a:cs typeface="+mj-cs"/>
                <a:sym typeface="Helvetica"/>
              </a:rPr>
              <a:t>for Proximal Narrow-band Digital </a:t>
            </a:r>
            <a:br>
              <a:rPr sz="5400">
                <a:latin typeface="+mj-lt"/>
                <a:ea typeface="+mj-ea"/>
                <a:cs typeface="+mj-cs"/>
                <a:sym typeface="Helvetica"/>
              </a:rPr>
            </a:br>
            <a:r>
              <a:rPr sz="5400">
                <a:latin typeface="+mj-lt"/>
                <a:ea typeface="+mj-ea"/>
                <a:cs typeface="+mj-cs"/>
                <a:sym typeface="Helvetica"/>
              </a:rPr>
              <a:t>Stochastic Noises</a:t>
            </a:r>
          </a:p>
        </p:txBody>
      </p:sp>
      <p:sp>
        <p:nvSpPr>
          <p:cNvPr id="111" name="Koji Sato, Ken Ito, Akinori Takei and Toru Toyoda,   Division of Composition and Conducting,  Interfaculty Initiative in Information Studies,  The University of Tokyo"/>
          <p:cNvSpPr txBox="1"/>
          <p:nvPr>
            <p:ph type="subTitle" sz="half" idx="1"/>
          </p:nvPr>
        </p:nvSpPr>
        <p:spPr>
          <a:xfrm>
            <a:off x="709313" y="5895992"/>
            <a:ext cx="11393027" cy="3206717"/>
          </a:xfrm>
          <a:prstGeom prst="rect">
            <a:avLst/>
          </a:prstGeom>
        </p:spPr>
        <p:txBody>
          <a:bodyPr anchor="ctr"/>
          <a:lstStyle/>
          <a:p>
            <a:pPr algn="r" defTabSz="457200">
              <a:defRPr sz="1800"/>
            </a:pPr>
            <a:r>
              <a:rPr sz="3800">
                <a:latin typeface="Century"/>
                <a:ea typeface="Century"/>
                <a:cs typeface="Century"/>
                <a:sym typeface="Century"/>
              </a:rPr>
              <a:t>Koji Sato, Ken Ito, Akinori Takei and Toru Toyoda,</a:t>
            </a:r>
            <a:br>
              <a:rPr sz="3800">
                <a:latin typeface="Century"/>
                <a:ea typeface="Century"/>
                <a:cs typeface="Century"/>
                <a:sym typeface="Century"/>
              </a:rPr>
            </a:br>
            <a:r>
              <a:rPr sz="1200">
                <a:latin typeface="Century"/>
                <a:ea typeface="Century"/>
                <a:cs typeface="Century"/>
                <a:sym typeface="Century"/>
              </a:rPr>
              <a:t> </a:t>
            </a:r>
            <a:br>
              <a:rPr sz="1200">
                <a:latin typeface="Century"/>
                <a:ea typeface="Century"/>
                <a:cs typeface="Century"/>
                <a:sym typeface="Century"/>
              </a:rPr>
            </a:br>
            <a:r>
              <a:rPr sz="2800">
                <a:latin typeface="Century"/>
                <a:ea typeface="Century"/>
                <a:cs typeface="Century"/>
                <a:sym typeface="Century"/>
              </a:rPr>
              <a:t>Division of Composition and Conducting, </a:t>
            </a:r>
            <a:br>
              <a:rPr sz="2800">
                <a:latin typeface="Century"/>
                <a:ea typeface="Century"/>
                <a:cs typeface="Century"/>
                <a:sym typeface="Century"/>
              </a:rPr>
            </a:br>
            <a:r>
              <a:rPr sz="2800">
                <a:latin typeface="Century"/>
                <a:ea typeface="Century"/>
                <a:cs typeface="Century"/>
                <a:sym typeface="Century"/>
              </a:rPr>
              <a:t>Interfaculty Initiative in Information Studies, </a:t>
            </a:r>
            <a:br>
              <a:rPr sz="2800">
                <a:latin typeface="Century"/>
                <a:ea typeface="Century"/>
                <a:cs typeface="Century"/>
                <a:sym typeface="Century"/>
              </a:rPr>
            </a:br>
            <a:r>
              <a:rPr sz="2800">
                <a:latin typeface="Century"/>
                <a:ea typeface="Century"/>
                <a:cs typeface="Century"/>
                <a:sym typeface="Century"/>
              </a:rPr>
              <a:t>The University of Tokyo</a:t>
            </a:r>
          </a:p>
        </p:txBody>
      </p:sp>
      <p:sp>
        <p:nvSpPr>
          <p:cNvPr id="112" name="ISTD-07 (MM-5)"/>
          <p:cNvSpPr txBox="1"/>
          <p:nvPr/>
        </p:nvSpPr>
        <p:spPr>
          <a:xfrm>
            <a:off x="805887" y="650892"/>
            <a:ext cx="11393027" cy="13537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>
            <a:lvl1pPr algn="l" defTabSz="457200">
              <a:defRPr sz="3800">
                <a:latin typeface="Century"/>
                <a:ea typeface="Century"/>
                <a:cs typeface="Century"/>
                <a:sym typeface="Century"/>
              </a:defRPr>
            </a:lvl1pPr>
          </a:lstStyle>
          <a:p>
            <a:pPr>
              <a:defRPr sz="1800"/>
            </a:pPr>
            <a:r>
              <a:rPr sz="3800"/>
              <a:t>ISTD-07 (MM-5)</a:t>
            </a:r>
          </a:p>
        </p:txBody>
      </p:sp>
      <p:sp>
        <p:nvSpPr>
          <p:cNvPr id="113" name="Slide Number"/>
          <p:cNvSpPr txBox="1"/>
          <p:nvPr>
            <p:ph type="sldNum" sz="quarter" idx="4294967295"/>
          </p:nvPr>
        </p:nvSpPr>
        <p:spPr>
          <a:xfrm>
            <a:off x="-2" y="9232900"/>
            <a:ext cx="317603" cy="4191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t">
            <a:normAutofit fontScale="100000" lnSpcReduction="0"/>
          </a:bodyPr>
          <a:lstStyle>
            <a:lvl1pPr algn="ctr">
              <a:defRPr sz="2400">
                <a:latin typeface="Arial Black"/>
                <a:ea typeface="Arial Black"/>
                <a:cs typeface="Arial Black"/>
                <a:sym typeface="Arial Black"/>
              </a:defRPr>
            </a:lvl1pPr>
          </a:lstStyle>
          <a:p>
            <a:pPr>
              <a:defRPr sz="1800"/>
            </a:pPr>
            <a:fld id="{86CB4B4D-7CA3-9044-876B-883B54F8677D}" type="slidenum">
              <a:rPr sz="2400"/>
            </a:fld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gradFill flip="none" rotWithShape="1">
          <a:gsLst>
            <a:gs pos="0">
              <a:schemeClr val="accent3">
                <a:lumOff val="25000"/>
              </a:schemeClr>
            </a:gs>
            <a:gs pos="100000">
              <a:srgbClr val="FFFFFF"/>
            </a:gs>
          </a:gsLst>
          <a:lin ang="162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tructural Timbre"/>
          <p:cNvSpPr txBox="1"/>
          <p:nvPr>
            <p:ph type="title"/>
          </p:nvPr>
        </p:nvSpPr>
        <p:spPr>
          <a:xfrm>
            <a:off x="952500" y="21166"/>
            <a:ext cx="11099800" cy="2594175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chemeClr val="accent5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>
              <a:defRPr b="0" sz="1800"/>
            </a:pPr>
            <a:r>
              <a:rPr b="1" sz="8000"/>
              <a:t>Structural Timbre</a:t>
            </a:r>
          </a:p>
        </p:txBody>
      </p:sp>
      <p:pic>
        <p:nvPicPr>
          <p:cNvPr id="168" name="sine1024Hz_0deg.wav" descr="sine1024Hz_0deg.wav"/>
          <p:cNvPicPr>
            <a:picLocks noChangeAspect="0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1269464" y="1294540"/>
            <a:ext cx="571501" cy="571501"/>
          </a:xfrm>
          <a:prstGeom prst="rect">
            <a:avLst/>
          </a:prstGeom>
          <a:ln w="12700">
            <a:miter lim="400000"/>
          </a:ln>
        </p:spPr>
      </p:pic>
      <p:sp>
        <p:nvSpPr>
          <p:cNvPr id="169" name="Sine Wave for 1024Hz"/>
          <p:cNvSpPr txBox="1"/>
          <p:nvPr/>
        </p:nvSpPr>
        <p:spPr>
          <a:xfrm>
            <a:off x="591891" y="2234588"/>
            <a:ext cx="11821018" cy="7801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228600" indent="-228600" defTabSz="457200">
              <a:buSzPct val="100000"/>
              <a:buChar char="•"/>
              <a:defRPr b="1" sz="48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 Sine Wave for 1024Hz</a:t>
            </a:r>
          </a:p>
        </p:txBody>
      </p:sp>
      <p:pic>
        <p:nvPicPr>
          <p:cNvPr id="170" name="構造色解説-02-01.jpg" descr="構造色解説-02-01.jp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089798" y="3251398"/>
            <a:ext cx="4825203" cy="627591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922666" fill="hold"/>
                                        <p:tgtEl>
                                          <p:spTgt spid="16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audio isNarration="0">
              <p:cMediaNode mute="0" showWhenStopped="0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168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gradFill flip="none" rotWithShape="1">
          <a:gsLst>
            <a:gs pos="0">
              <a:schemeClr val="accent3">
                <a:lumOff val="25000"/>
              </a:schemeClr>
            </a:gs>
            <a:gs pos="100000">
              <a:srgbClr val="FFFFFF"/>
            </a:gs>
          </a:gsLst>
          <a:lin ang="162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Narrow-band Noise b/w 1023 ~ 1024Hz"/>
          <p:cNvSpPr txBox="1"/>
          <p:nvPr/>
        </p:nvSpPr>
        <p:spPr>
          <a:xfrm>
            <a:off x="591891" y="2234588"/>
            <a:ext cx="11821018" cy="7801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228600" indent="-228600" algn="l" defTabSz="457200">
              <a:buSzPct val="100000"/>
              <a:buChar char="•"/>
              <a:defRPr b="1" sz="48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 Narrow-band Noise b/w 1023 ~ 1024Hz</a:t>
            </a:r>
          </a:p>
        </p:txBody>
      </p:sp>
      <p:sp>
        <p:nvSpPr>
          <p:cNvPr id="173" name="Structural Timbre"/>
          <p:cNvSpPr txBox="1"/>
          <p:nvPr>
            <p:ph type="title"/>
          </p:nvPr>
        </p:nvSpPr>
        <p:spPr>
          <a:xfrm>
            <a:off x="952500" y="46566"/>
            <a:ext cx="11099800" cy="2594175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chemeClr val="accent5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>
              <a:defRPr b="0" sz="1800"/>
            </a:pPr>
            <a:r>
              <a:rPr b="1" sz="8000"/>
              <a:t>Structural Timbre</a:t>
            </a:r>
          </a:p>
        </p:txBody>
      </p:sp>
      <p:pic>
        <p:nvPicPr>
          <p:cNvPr id="174" name="nbNoise_1023Hz_1024Hz.wav" descr="nbNoise_1023Hz_1024Hz.wav"/>
          <p:cNvPicPr>
            <a:picLocks noChangeAspect="0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1269464" y="1294540"/>
            <a:ext cx="571501" cy="571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5" name="構造色解説-02-02.jpg" descr="構造色解説-02-02.jp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089798" y="3251398"/>
            <a:ext cx="4825203" cy="627591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61333" fill="hold"/>
                                        <p:tgtEl>
                                          <p:spTgt spid="17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audio isNarration="0">
              <p:cMediaNode mute="0" showWhenStopped="0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174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gradFill flip="none" rotWithShape="1">
          <a:gsLst>
            <a:gs pos="0">
              <a:schemeClr val="accent3">
                <a:lumOff val="25000"/>
              </a:schemeClr>
            </a:gs>
            <a:gs pos="100000">
              <a:srgbClr val="FFFFFF"/>
            </a:gs>
          </a:gsLst>
          <a:lin ang="162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Narrow-band Noise b/w 1022 ~ 1024Hz"/>
          <p:cNvSpPr txBox="1"/>
          <p:nvPr/>
        </p:nvSpPr>
        <p:spPr>
          <a:xfrm>
            <a:off x="591891" y="2234588"/>
            <a:ext cx="11821018" cy="7801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228600" indent="-228600" algn="l" defTabSz="457200">
              <a:buSzPct val="100000"/>
              <a:buChar char="•"/>
              <a:defRPr b="1" sz="48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 Narrow-band Noise b/w 1022 ~ 1024Hz</a:t>
            </a:r>
          </a:p>
        </p:txBody>
      </p:sp>
      <p:sp>
        <p:nvSpPr>
          <p:cNvPr id="178" name="Structural Timbre"/>
          <p:cNvSpPr txBox="1"/>
          <p:nvPr>
            <p:ph type="title"/>
          </p:nvPr>
        </p:nvSpPr>
        <p:spPr>
          <a:xfrm>
            <a:off x="952500" y="21166"/>
            <a:ext cx="11099800" cy="2594175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chemeClr val="accent5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>
              <a:defRPr b="0" sz="1800"/>
            </a:pPr>
            <a:r>
              <a:rPr b="1" sz="8000"/>
              <a:t>Structural Timbre</a:t>
            </a:r>
          </a:p>
        </p:txBody>
      </p:sp>
      <p:pic>
        <p:nvPicPr>
          <p:cNvPr id="179" name="nbNoise_1022Hz_1024Hz.wav" descr="nbNoise_1022Hz_1024Hz.wav"/>
          <p:cNvPicPr>
            <a:picLocks noChangeAspect="0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1269464" y="1281840"/>
            <a:ext cx="571501" cy="571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0" name="構造色解説-02-03.jpg" descr="構造色解説-02-03.jp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089798" y="3251398"/>
            <a:ext cx="4825203" cy="627591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61333" fill="hold"/>
                                        <p:tgtEl>
                                          <p:spTgt spid="17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audio isNarration="0">
              <p:cMediaNode mute="0" showWhenStopped="0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179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gradFill flip="none" rotWithShape="1">
          <a:gsLst>
            <a:gs pos="0">
              <a:schemeClr val="accent3">
                <a:lumOff val="25000"/>
              </a:schemeClr>
            </a:gs>
            <a:gs pos="100000">
              <a:srgbClr val="FFFFFF"/>
            </a:gs>
          </a:gsLst>
          <a:lin ang="162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Narrow-band Noise b/w 1021 ~ 1024Hz"/>
          <p:cNvSpPr txBox="1"/>
          <p:nvPr/>
        </p:nvSpPr>
        <p:spPr>
          <a:xfrm>
            <a:off x="591891" y="2234588"/>
            <a:ext cx="11821018" cy="7801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228600" indent="-228600" algn="l" defTabSz="457200">
              <a:buSzPct val="100000"/>
              <a:buChar char="•"/>
              <a:defRPr b="1" sz="48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 Narrow-band Noise b/w 1021 ~ 1024Hz</a:t>
            </a:r>
          </a:p>
        </p:txBody>
      </p:sp>
      <p:sp>
        <p:nvSpPr>
          <p:cNvPr id="183" name="Structural Timbre"/>
          <p:cNvSpPr txBox="1"/>
          <p:nvPr>
            <p:ph type="title"/>
          </p:nvPr>
        </p:nvSpPr>
        <p:spPr>
          <a:xfrm>
            <a:off x="952500" y="21166"/>
            <a:ext cx="11099800" cy="2594175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chemeClr val="accent5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>
              <a:defRPr b="0" sz="1800"/>
            </a:pPr>
            <a:r>
              <a:rPr b="1" sz="8000"/>
              <a:t>Structural Timbre</a:t>
            </a:r>
          </a:p>
        </p:txBody>
      </p:sp>
      <p:pic>
        <p:nvPicPr>
          <p:cNvPr id="184" name="nbNoise_1021Hz_1024Hz.wav" descr="nbNoise_1021Hz_1024Hz.wav"/>
          <p:cNvPicPr>
            <a:picLocks noChangeAspect="0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1269464" y="1281840"/>
            <a:ext cx="571501" cy="571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5" name="構造色解説-02-04.jpg" descr="構造色解説-02-04.jp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089798" y="3251398"/>
            <a:ext cx="4825203" cy="627591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61333" fill="hold"/>
                                        <p:tgtEl>
                                          <p:spTgt spid="18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audio isNarration="0">
              <p:cMediaNode mute="0" showWhenStopped="0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184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gradFill flip="none" rotWithShape="1">
          <a:gsLst>
            <a:gs pos="0">
              <a:schemeClr val="accent3">
                <a:lumOff val="25000"/>
              </a:schemeClr>
            </a:gs>
            <a:gs pos="100000">
              <a:srgbClr val="FFFFFF"/>
            </a:gs>
          </a:gsLst>
          <a:lin ang="162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Narrow-band Noise b/w 1020 ~ 1024Hz"/>
          <p:cNvSpPr txBox="1"/>
          <p:nvPr/>
        </p:nvSpPr>
        <p:spPr>
          <a:xfrm>
            <a:off x="591891" y="2234588"/>
            <a:ext cx="11821018" cy="7801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228600" indent="-228600" algn="l" defTabSz="457200">
              <a:buSzPct val="100000"/>
              <a:buChar char="•"/>
              <a:defRPr b="1" sz="48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 Narrow-band Noise b/w 1020 ~ 1024Hz</a:t>
            </a:r>
          </a:p>
        </p:txBody>
      </p:sp>
      <p:sp>
        <p:nvSpPr>
          <p:cNvPr id="188" name="Structural Timbre"/>
          <p:cNvSpPr txBox="1"/>
          <p:nvPr>
            <p:ph type="title"/>
          </p:nvPr>
        </p:nvSpPr>
        <p:spPr>
          <a:xfrm>
            <a:off x="952500" y="21166"/>
            <a:ext cx="11099800" cy="2594175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chemeClr val="accent5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>
              <a:defRPr b="0" sz="1800"/>
            </a:pPr>
            <a:r>
              <a:rPr b="1" sz="8000"/>
              <a:t>Structural Timbre</a:t>
            </a:r>
          </a:p>
        </p:txBody>
      </p:sp>
      <p:pic>
        <p:nvPicPr>
          <p:cNvPr id="189" name="nbNoise_1020Hz_1024Hz.wav" descr="nbNoise_1020Hz_1024Hz.wav"/>
          <p:cNvPicPr>
            <a:picLocks noChangeAspect="0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1092620" y="1281840"/>
            <a:ext cx="571501" cy="571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90" name="構造色解説-02-05.jpg" descr="構造色解説-02-05.jp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089798" y="3251398"/>
            <a:ext cx="4825203" cy="627591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61333" fill="hold"/>
                                        <p:tgtEl>
                                          <p:spTgt spid="18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audio isNarration="0">
              <p:cMediaNode mute="0" showWhenStopped="0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189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gradFill flip="none" rotWithShape="1">
          <a:gsLst>
            <a:gs pos="0">
              <a:schemeClr val="accent3">
                <a:lumOff val="25000"/>
              </a:schemeClr>
            </a:gs>
            <a:gs pos="100000">
              <a:srgbClr val="FFFFFF"/>
            </a:gs>
          </a:gsLst>
          <a:lin ang="162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Narrow-band Noise b/w 1019 ~ 1024Hz"/>
          <p:cNvSpPr txBox="1"/>
          <p:nvPr/>
        </p:nvSpPr>
        <p:spPr>
          <a:xfrm>
            <a:off x="591891" y="2234588"/>
            <a:ext cx="11821018" cy="7801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228600" indent="-228600" algn="l" defTabSz="457200">
              <a:buSzPct val="100000"/>
              <a:buChar char="•"/>
              <a:defRPr b="1" sz="48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 Narrow-band Noise b/w 1019 ~ 1024Hz</a:t>
            </a:r>
          </a:p>
        </p:txBody>
      </p:sp>
      <p:sp>
        <p:nvSpPr>
          <p:cNvPr id="193" name="Structural Timbre"/>
          <p:cNvSpPr txBox="1"/>
          <p:nvPr>
            <p:ph type="title"/>
          </p:nvPr>
        </p:nvSpPr>
        <p:spPr>
          <a:xfrm>
            <a:off x="952500" y="21166"/>
            <a:ext cx="11099800" cy="2594175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chemeClr val="accent5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>
              <a:defRPr b="0" sz="1800"/>
            </a:pPr>
            <a:r>
              <a:rPr b="1" sz="8000"/>
              <a:t>Structural Timbre</a:t>
            </a:r>
          </a:p>
        </p:txBody>
      </p:sp>
      <p:pic>
        <p:nvPicPr>
          <p:cNvPr id="194" name="nbNoise_1019Hz_1024Hz.wav" descr="nbNoise_1019Hz_1024Hz.wav"/>
          <p:cNvPicPr>
            <a:picLocks noChangeAspect="0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1269464" y="1281840"/>
            <a:ext cx="571501" cy="571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95" name="構造色解説-02-06.jpg" descr="構造色解説-02-06.jp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089798" y="3251398"/>
            <a:ext cx="4825203" cy="627591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61333" fill="hold"/>
                                        <p:tgtEl>
                                          <p:spTgt spid="19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audio isNarration="0">
              <p:cMediaNode mute="0" showWhenStopped="0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194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gradFill flip="none" rotWithShape="1">
          <a:gsLst>
            <a:gs pos="0">
              <a:schemeClr val="accent3">
                <a:lumOff val="25000"/>
              </a:schemeClr>
            </a:gs>
            <a:gs pos="100000">
              <a:srgbClr val="FFFFFF"/>
            </a:gs>
          </a:gsLst>
          <a:lin ang="162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Narrow-band Noise b/w 1018 ~ 1024Hz"/>
          <p:cNvSpPr txBox="1"/>
          <p:nvPr/>
        </p:nvSpPr>
        <p:spPr>
          <a:xfrm>
            <a:off x="591891" y="2234588"/>
            <a:ext cx="11821018" cy="7801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228600" indent="-228600" algn="l" defTabSz="457200">
              <a:buSzPct val="100000"/>
              <a:buChar char="•"/>
              <a:defRPr b="1" sz="48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 Narrow-band Noise b/w 1018 ~ 1024Hz</a:t>
            </a:r>
          </a:p>
        </p:txBody>
      </p:sp>
      <p:sp>
        <p:nvSpPr>
          <p:cNvPr id="198" name="Structural Timbre"/>
          <p:cNvSpPr txBox="1"/>
          <p:nvPr>
            <p:ph type="title"/>
          </p:nvPr>
        </p:nvSpPr>
        <p:spPr>
          <a:xfrm>
            <a:off x="952500" y="21166"/>
            <a:ext cx="11099800" cy="2594175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chemeClr val="accent5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>
              <a:defRPr b="0" sz="1800"/>
            </a:pPr>
            <a:r>
              <a:rPr b="1" sz="8000"/>
              <a:t>Structural Timbre</a:t>
            </a:r>
          </a:p>
        </p:txBody>
      </p:sp>
      <p:pic>
        <p:nvPicPr>
          <p:cNvPr id="199" name="nbNoise_1018Hz_1024Hz.wav" descr="nbNoise_1018Hz_1024Hz.wav"/>
          <p:cNvPicPr>
            <a:picLocks noChangeAspect="0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1269464" y="1281840"/>
            <a:ext cx="571501" cy="571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00" name="構造色解説-02-07.jpg" descr="構造色解説-02-07.jp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089798" y="3251398"/>
            <a:ext cx="4825203" cy="627591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61333" fill="hold"/>
                                        <p:tgtEl>
                                          <p:spTgt spid="19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audio isNarration="0">
              <p:cMediaNode mute="0" showWhenStopped="0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199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gradFill flip="none" rotWithShape="1">
          <a:gsLst>
            <a:gs pos="0">
              <a:schemeClr val="accent3">
                <a:lumOff val="25000"/>
              </a:schemeClr>
            </a:gs>
            <a:gs pos="100000">
              <a:srgbClr val="FFFFFF"/>
            </a:gs>
          </a:gsLst>
          <a:lin ang="162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Narrow-band Noise b/w 1017 ~ 1024Hz"/>
          <p:cNvSpPr txBox="1"/>
          <p:nvPr/>
        </p:nvSpPr>
        <p:spPr>
          <a:xfrm>
            <a:off x="591891" y="2234588"/>
            <a:ext cx="11821018" cy="7801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228600" indent="-228600" algn="l" defTabSz="457200">
              <a:buSzPct val="100000"/>
              <a:buChar char="•"/>
              <a:defRPr b="1" sz="48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 Narrow-band Noise b/w 1017 ~ 1024Hz</a:t>
            </a:r>
          </a:p>
        </p:txBody>
      </p:sp>
      <p:sp>
        <p:nvSpPr>
          <p:cNvPr id="203" name="Structural Timbre"/>
          <p:cNvSpPr txBox="1"/>
          <p:nvPr>
            <p:ph type="title"/>
          </p:nvPr>
        </p:nvSpPr>
        <p:spPr>
          <a:xfrm>
            <a:off x="952500" y="21166"/>
            <a:ext cx="11099800" cy="2594175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chemeClr val="accent5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>
              <a:defRPr b="0" sz="1800"/>
            </a:pPr>
            <a:r>
              <a:rPr b="1" sz="8000"/>
              <a:t>Structural Timbre</a:t>
            </a:r>
          </a:p>
        </p:txBody>
      </p:sp>
      <p:pic>
        <p:nvPicPr>
          <p:cNvPr id="204" name="nbNoise_1017Hz_1024Hz.wav" descr="nbNoise_1017Hz_1024Hz.wav"/>
          <p:cNvPicPr>
            <a:picLocks noChangeAspect="0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1269464" y="1281840"/>
            <a:ext cx="571501" cy="571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05" name="構造色解説-02-08.jpg" descr="構造色解説-02-08.jp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089798" y="3251398"/>
            <a:ext cx="4825203" cy="627591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61333" fill="hold"/>
                                        <p:tgtEl>
                                          <p:spTgt spid="20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audio isNarration="0">
              <p:cMediaNode mute="0" showWhenStopped="0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204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gradFill flip="none" rotWithShape="1">
          <a:gsLst>
            <a:gs pos="0">
              <a:schemeClr val="accent3">
                <a:lumOff val="25000"/>
              </a:schemeClr>
            </a:gs>
            <a:gs pos="100000">
              <a:srgbClr val="FFFFFF"/>
            </a:gs>
          </a:gsLst>
          <a:lin ang="162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Narrow-band Noise b/w 1016 ~ 1024Hz"/>
          <p:cNvSpPr txBox="1"/>
          <p:nvPr/>
        </p:nvSpPr>
        <p:spPr>
          <a:xfrm>
            <a:off x="591891" y="2234588"/>
            <a:ext cx="11821018" cy="7801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228600" indent="-228600" algn="l" defTabSz="457200">
              <a:buSzPct val="100000"/>
              <a:buChar char="•"/>
              <a:defRPr b="1" sz="48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 Narrow-band Noise b/w 1016 ~ 1024Hz</a:t>
            </a:r>
          </a:p>
        </p:txBody>
      </p:sp>
      <p:sp>
        <p:nvSpPr>
          <p:cNvPr id="208" name="Structural Timbre"/>
          <p:cNvSpPr txBox="1"/>
          <p:nvPr>
            <p:ph type="title"/>
          </p:nvPr>
        </p:nvSpPr>
        <p:spPr>
          <a:xfrm>
            <a:off x="952500" y="21166"/>
            <a:ext cx="11099800" cy="2594175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chemeClr val="accent5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>
              <a:defRPr b="0" sz="1800"/>
            </a:pPr>
            <a:r>
              <a:rPr b="1" sz="8000"/>
              <a:t>Structural Timbre</a:t>
            </a:r>
          </a:p>
        </p:txBody>
      </p:sp>
      <p:pic>
        <p:nvPicPr>
          <p:cNvPr id="209" name="nbNoise_1016Hz_1024Hz.wav" descr="nbNoise_1016Hz_1024Hz.wav"/>
          <p:cNvPicPr>
            <a:picLocks noChangeAspect="0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1269464" y="1281840"/>
            <a:ext cx="571501" cy="571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10" name="構造色解説-02-09.jpg" descr="構造色解説-02-09.jp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089798" y="3251398"/>
            <a:ext cx="4825203" cy="627591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61333" fill="hold"/>
                                        <p:tgtEl>
                                          <p:spTgt spid="20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audio isNarration="0">
              <p:cMediaNode mute="0" showWhenStopped="0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209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gradFill flip="none" rotWithShape="1">
          <a:gsLst>
            <a:gs pos="0">
              <a:schemeClr val="accent3">
                <a:lumOff val="25000"/>
              </a:schemeClr>
            </a:gs>
            <a:gs pos="100000">
              <a:srgbClr val="FFFFFF"/>
            </a:gs>
          </a:gsLst>
          <a:lin ang="162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Narrow-band Noise b/w 1015 ~ 1024Hz"/>
          <p:cNvSpPr txBox="1"/>
          <p:nvPr/>
        </p:nvSpPr>
        <p:spPr>
          <a:xfrm>
            <a:off x="591891" y="2234588"/>
            <a:ext cx="11821018" cy="7801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228600" indent="-228600" algn="l" defTabSz="457200">
              <a:buSzPct val="100000"/>
              <a:buChar char="•"/>
              <a:defRPr b="1" sz="48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 Narrow-band Noise b/w 1015 ~ 1024Hz</a:t>
            </a:r>
          </a:p>
        </p:txBody>
      </p:sp>
      <p:sp>
        <p:nvSpPr>
          <p:cNvPr id="213" name="Structural Timbre"/>
          <p:cNvSpPr txBox="1"/>
          <p:nvPr>
            <p:ph type="title"/>
          </p:nvPr>
        </p:nvSpPr>
        <p:spPr>
          <a:xfrm>
            <a:off x="952500" y="21166"/>
            <a:ext cx="11099800" cy="2594175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chemeClr val="accent5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>
              <a:defRPr b="0" sz="1800"/>
            </a:pPr>
            <a:r>
              <a:rPr b="1" sz="8000"/>
              <a:t>Structural Timbre</a:t>
            </a:r>
          </a:p>
        </p:txBody>
      </p:sp>
      <p:pic>
        <p:nvPicPr>
          <p:cNvPr id="214" name="nbNoise_1015Hz_1024Hz.wav" descr="nbNoise_1015Hz_1024Hz.wav"/>
          <p:cNvPicPr>
            <a:picLocks noChangeAspect="0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1269464" y="1281840"/>
            <a:ext cx="571501" cy="571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15" name="構造色解説-02-10.jpg" descr="構造色解説-02-10.jp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089798" y="3251398"/>
            <a:ext cx="4825203" cy="627591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61333" fill="hold"/>
                                        <p:tgtEl>
                                          <p:spTgt spid="2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audio isNarration="0">
              <p:cMediaNode mute="0" showWhenStopped="0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21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gradFill flip="none" rotWithShape="1">
          <a:gsLst>
            <a:gs pos="0">
              <a:schemeClr val="accent3">
                <a:lumOff val="25000"/>
              </a:schemeClr>
            </a:gs>
            <a:gs pos="100000">
              <a:srgbClr val="FFFFFF"/>
            </a:gs>
          </a:gsLst>
          <a:lin ang="162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tructural Colour"/>
          <p:cNvSpPr txBox="1"/>
          <p:nvPr>
            <p:ph type="title"/>
          </p:nvPr>
        </p:nvSpPr>
        <p:spPr>
          <a:xfrm>
            <a:off x="952500" y="21166"/>
            <a:ext cx="11099800" cy="2594175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chemeClr val="accent5">
                    <a:lumOff val="-8078"/>
                  </a:schemeClr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>
              <a:defRPr b="0" sz="1800"/>
            </a:pPr>
            <a:r>
              <a:rPr b="1" sz="8000"/>
              <a:t>Structural Colour</a:t>
            </a:r>
          </a:p>
        </p:txBody>
      </p:sp>
      <p:sp>
        <p:nvSpPr>
          <p:cNvPr id="116" name="Jewel Beatle"/>
          <p:cNvSpPr txBox="1"/>
          <p:nvPr>
            <p:ph type="body" sz="quarter" idx="1"/>
          </p:nvPr>
        </p:nvSpPr>
        <p:spPr>
          <a:xfrm>
            <a:off x="952500" y="7489438"/>
            <a:ext cx="11099800" cy="1562235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None/>
              <a:defRPr b="1" sz="72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Jewel Beatle</a:t>
            </a:r>
          </a:p>
        </p:txBody>
      </p:sp>
      <p:sp>
        <p:nvSpPr>
          <p:cNvPr id="117" name="Slide Number"/>
          <p:cNvSpPr txBox="1"/>
          <p:nvPr>
            <p:ph type="sldNum" sz="quarter" idx="4294967295"/>
          </p:nvPr>
        </p:nvSpPr>
        <p:spPr>
          <a:xfrm>
            <a:off x="-43" y="9300633"/>
            <a:ext cx="283818" cy="3683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t">
            <a:normAutofit fontScale="100000" lnSpcReduction="0"/>
          </a:bodyPr>
          <a:lstStyle>
            <a:lvl1pPr algn="ctr" defTabSz="457200">
              <a:defRPr b="1" sz="24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>
              <a:defRPr b="0" sz="1800"/>
            </a:pPr>
            <a:fld id="{86CB4B4D-7CA3-9044-876B-883B54F8677D}" type="slidenum">
              <a:rPr b="1" sz="2400"/>
            </a:fld>
          </a:p>
        </p:txBody>
      </p:sp>
      <p:sp>
        <p:nvSpPr>
          <p:cNvPr id="118" name="Text"/>
          <p:cNvSpPr txBox="1"/>
          <p:nvPr/>
        </p:nvSpPr>
        <p:spPr>
          <a:xfrm>
            <a:off x="265984" y="9156059"/>
            <a:ext cx="12472832" cy="381001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/>
          <a:p>
            <a:pPr algn="r" defTabSz="457200">
              <a:defRPr sz="1800">
                <a:latin typeface="Century"/>
                <a:ea typeface="Century"/>
                <a:cs typeface="Century"/>
                <a:sym typeface="Century"/>
              </a:defRPr>
            </a:pPr>
          </a:p>
        </p:txBody>
      </p:sp>
      <p:pic>
        <p:nvPicPr>
          <p:cNvPr id="11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92400" y="2019300"/>
            <a:ext cx="7620000" cy="571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gradFill flip="none" rotWithShape="1">
          <a:gsLst>
            <a:gs pos="0">
              <a:schemeClr val="accent3">
                <a:lumOff val="25000"/>
              </a:schemeClr>
            </a:gs>
            <a:gs pos="100000">
              <a:srgbClr val="FFFFFF"/>
            </a:gs>
          </a:gsLst>
          <a:lin ang="162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Narrow-band Noise b/w 1014 ~ 1024Hz"/>
          <p:cNvSpPr txBox="1"/>
          <p:nvPr/>
        </p:nvSpPr>
        <p:spPr>
          <a:xfrm>
            <a:off x="591891" y="2234588"/>
            <a:ext cx="11821018" cy="7801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228600" indent="-228600" algn="l" defTabSz="457200">
              <a:buSzPct val="100000"/>
              <a:buChar char="•"/>
              <a:defRPr b="1" sz="48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 Narrow-band Noise b/w 1014 ~ 1024Hz</a:t>
            </a:r>
          </a:p>
        </p:txBody>
      </p:sp>
      <p:sp>
        <p:nvSpPr>
          <p:cNvPr id="218" name="Structural Timbre"/>
          <p:cNvSpPr txBox="1"/>
          <p:nvPr>
            <p:ph type="title"/>
          </p:nvPr>
        </p:nvSpPr>
        <p:spPr>
          <a:xfrm>
            <a:off x="952500" y="21166"/>
            <a:ext cx="11099800" cy="2594175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chemeClr val="accent5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>
              <a:defRPr b="0" sz="1800"/>
            </a:pPr>
            <a:r>
              <a:rPr b="1" sz="8000"/>
              <a:t>Structural Timbre</a:t>
            </a:r>
          </a:p>
        </p:txBody>
      </p:sp>
      <p:pic>
        <p:nvPicPr>
          <p:cNvPr id="219" name="nbNoise_1014Hz_1024Hz.wav" descr="nbNoise_1014Hz_1024Hz.wav"/>
          <p:cNvPicPr>
            <a:picLocks noChangeAspect="0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1269464" y="1281840"/>
            <a:ext cx="571501" cy="571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20" name="構造色解説-02-11.jpg" descr="構造色解説-02-11.jp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089798" y="3251398"/>
            <a:ext cx="4825203" cy="627591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61333" fill="hold"/>
                                        <p:tgtEl>
                                          <p:spTgt spid="2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audio isNarration="0">
              <p:cMediaNode mute="0" showWhenStopped="0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219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gradFill flip="none" rotWithShape="1">
          <a:gsLst>
            <a:gs pos="0">
              <a:schemeClr val="accent3">
                <a:lumOff val="25000"/>
              </a:schemeClr>
            </a:gs>
            <a:gs pos="100000">
              <a:srgbClr val="FFFFFF"/>
            </a:gs>
          </a:gsLst>
          <a:lin ang="162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tructural Timbre"/>
          <p:cNvSpPr txBox="1"/>
          <p:nvPr>
            <p:ph type="title"/>
          </p:nvPr>
        </p:nvSpPr>
        <p:spPr>
          <a:xfrm>
            <a:off x="952500" y="21166"/>
            <a:ext cx="11099800" cy="2594175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chemeClr val="accent5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>
              <a:defRPr b="0" sz="1800"/>
            </a:pPr>
            <a:r>
              <a:rPr b="1" sz="8000"/>
              <a:t>Structural Timbre</a:t>
            </a:r>
          </a:p>
        </p:txBody>
      </p:sp>
      <p:pic>
        <p:nvPicPr>
          <p:cNvPr id="223" name="sine1024Hz_0deg.wav" descr="sine1024Hz_0deg.wav"/>
          <p:cNvPicPr>
            <a:picLocks noChangeAspect="0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1269464" y="1281840"/>
            <a:ext cx="571501" cy="571501"/>
          </a:xfrm>
          <a:prstGeom prst="rect">
            <a:avLst/>
          </a:prstGeom>
          <a:ln w="12700">
            <a:miter lim="400000"/>
          </a:ln>
        </p:spPr>
      </p:pic>
      <p:sp>
        <p:nvSpPr>
          <p:cNvPr id="224" name="Sine Wave for 1024Hz"/>
          <p:cNvSpPr txBox="1"/>
          <p:nvPr/>
        </p:nvSpPr>
        <p:spPr>
          <a:xfrm>
            <a:off x="591891" y="2234588"/>
            <a:ext cx="11821018" cy="7801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228600" indent="-228600" defTabSz="457200">
              <a:buSzPct val="100000"/>
              <a:buChar char="•"/>
              <a:defRPr b="1" sz="48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 Sine Wave for 1024Hz</a:t>
            </a:r>
          </a:p>
        </p:txBody>
      </p:sp>
      <p:pic>
        <p:nvPicPr>
          <p:cNvPr id="225" name="構造色解説-02-01.jpg" descr="構造色解説-02-01.jp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089798" y="3251398"/>
            <a:ext cx="4825203" cy="627591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922666" fill="hold"/>
                                        <p:tgtEl>
                                          <p:spTgt spid="2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audio isNarration="0">
              <p:cMediaNode mute="0" showWhenStopped="0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223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gradFill flip="none" rotWithShape="1">
          <a:gsLst>
            <a:gs pos="0">
              <a:schemeClr val="accent3">
                <a:lumOff val="25000"/>
              </a:schemeClr>
            </a:gs>
            <a:gs pos="100000">
              <a:srgbClr val="FFFFFF"/>
            </a:gs>
          </a:gsLst>
          <a:lin ang="162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tructural Timbre"/>
          <p:cNvSpPr txBox="1"/>
          <p:nvPr>
            <p:ph type="title"/>
          </p:nvPr>
        </p:nvSpPr>
        <p:spPr>
          <a:xfrm>
            <a:off x="952500" y="21166"/>
            <a:ext cx="11099800" cy="2594175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chemeClr val="accent5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>
              <a:defRPr b="0" sz="1800"/>
            </a:pPr>
            <a:r>
              <a:rPr b="1" sz="8000"/>
              <a:t>Structural Timbre</a:t>
            </a:r>
          </a:p>
        </p:txBody>
      </p:sp>
      <p:pic>
        <p:nvPicPr>
          <p:cNvPr id="228" name="構造色解説-02-11.jpg" descr="構造色解説-02-11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89798" y="3251398"/>
            <a:ext cx="4825203" cy="6275917"/>
          </a:xfrm>
          <a:prstGeom prst="rect">
            <a:avLst/>
          </a:prstGeom>
          <a:ln w="12700">
            <a:miter lim="400000"/>
          </a:ln>
        </p:spPr>
      </p:pic>
      <p:sp>
        <p:nvSpPr>
          <p:cNvPr id="229" name="Narrow-band Noise b/w 992 ~ 1024Hz…"/>
          <p:cNvSpPr txBox="1"/>
          <p:nvPr/>
        </p:nvSpPr>
        <p:spPr>
          <a:xfrm>
            <a:off x="591891" y="2071604"/>
            <a:ext cx="11821018" cy="14786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228600" indent="-228600" algn="l" defTabSz="457200">
              <a:buSzPct val="100000"/>
              <a:buChar char="•"/>
              <a:defRPr b="1" sz="48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 Narrow-band Noise b/w 992 ~ 1024Hz</a:t>
            </a:r>
          </a:p>
          <a:p>
            <a:pPr defTabSz="457200">
              <a:defRPr b="1" sz="48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(Quarter Tone Bandwidth)</a:t>
            </a:r>
          </a:p>
        </p:txBody>
      </p:sp>
      <p:pic>
        <p:nvPicPr>
          <p:cNvPr id="230" name="nbNoise_992Hz_1024Hz.wav" descr="nbNoise_992Hz_1024Hz.wav"/>
          <p:cNvPicPr>
            <a:picLocks noChangeAspect="0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10100931" y="4037343"/>
            <a:ext cx="571501" cy="571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61333" fill="hold"/>
                                        <p:tgtEl>
                                          <p:spTgt spid="2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audio isNarration="0">
              <p:cMediaNode mute="0" showWhenStopped="0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230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gradFill flip="none" rotWithShape="1">
          <a:gsLst>
            <a:gs pos="0">
              <a:schemeClr val="accent3">
                <a:lumOff val="25000"/>
              </a:schemeClr>
            </a:gs>
            <a:gs pos="100000">
              <a:srgbClr val="FFFFFF"/>
            </a:gs>
          </a:gsLst>
          <a:lin ang="162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tructural Timbre"/>
          <p:cNvSpPr txBox="1"/>
          <p:nvPr>
            <p:ph type="title"/>
          </p:nvPr>
        </p:nvSpPr>
        <p:spPr>
          <a:xfrm>
            <a:off x="952500" y="21166"/>
            <a:ext cx="11099800" cy="2594175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chemeClr val="accent5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>
              <a:defRPr b="0" sz="1800"/>
            </a:pPr>
            <a:r>
              <a:rPr b="1" sz="8000"/>
              <a:t>Structural Timbre</a:t>
            </a:r>
          </a:p>
        </p:txBody>
      </p:sp>
      <p:sp>
        <p:nvSpPr>
          <p:cNvPr id="233" name="Slide Number"/>
          <p:cNvSpPr txBox="1"/>
          <p:nvPr>
            <p:ph type="sldNum" sz="quarter" idx="4294967295"/>
          </p:nvPr>
        </p:nvSpPr>
        <p:spPr>
          <a:xfrm>
            <a:off x="-43" y="9300633"/>
            <a:ext cx="283818" cy="3683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t">
            <a:normAutofit fontScale="100000" lnSpcReduction="0"/>
          </a:bodyPr>
          <a:lstStyle>
            <a:lvl1pPr algn="ctr" defTabSz="457200">
              <a:defRPr b="1" sz="24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>
              <a:defRPr b="0" sz="1800"/>
            </a:pPr>
            <a:fld id="{86CB4B4D-7CA3-9044-876B-883B54F8677D}" type="slidenum">
              <a:rPr b="1" sz="2400"/>
            </a:fld>
          </a:p>
        </p:txBody>
      </p:sp>
      <p:sp>
        <p:nvSpPr>
          <p:cNvPr id="234" name="Text"/>
          <p:cNvSpPr txBox="1"/>
          <p:nvPr/>
        </p:nvSpPr>
        <p:spPr>
          <a:xfrm>
            <a:off x="265984" y="9156059"/>
            <a:ext cx="12472832" cy="381001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/>
          <a:p>
            <a:pPr algn="r" defTabSz="457200">
              <a:defRPr sz="1800">
                <a:latin typeface="Century"/>
                <a:ea typeface="Century"/>
                <a:cs typeface="Century"/>
                <a:sym typeface="Century"/>
              </a:defRPr>
            </a:pPr>
          </a:p>
        </p:txBody>
      </p:sp>
      <p:pic>
        <p:nvPicPr>
          <p:cNvPr id="23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75642" y="2195380"/>
            <a:ext cx="10653516" cy="710234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gradFill flip="none" rotWithShape="1">
          <a:gsLst>
            <a:gs pos="0">
              <a:schemeClr val="accent3">
                <a:lumOff val="25000"/>
              </a:schemeClr>
            </a:gs>
            <a:gs pos="100000">
              <a:srgbClr val="FFFFFF"/>
            </a:gs>
          </a:gsLst>
          <a:lin ang="162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tructural Timbre"/>
          <p:cNvSpPr txBox="1"/>
          <p:nvPr>
            <p:ph type="title"/>
          </p:nvPr>
        </p:nvSpPr>
        <p:spPr>
          <a:xfrm>
            <a:off x="952500" y="21166"/>
            <a:ext cx="11099800" cy="2594175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chemeClr val="accent5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>
              <a:defRPr b="0" sz="1800"/>
            </a:pPr>
            <a:r>
              <a:rPr b="1" sz="8000"/>
              <a:t>Structural Timbre</a:t>
            </a:r>
          </a:p>
        </p:txBody>
      </p:sp>
      <p:sp>
        <p:nvSpPr>
          <p:cNvPr id="238" name="Slide Number"/>
          <p:cNvSpPr txBox="1"/>
          <p:nvPr>
            <p:ph type="sldNum" sz="quarter" idx="4294967295"/>
          </p:nvPr>
        </p:nvSpPr>
        <p:spPr>
          <a:xfrm>
            <a:off x="-43" y="9300633"/>
            <a:ext cx="452556" cy="3683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t">
            <a:normAutofit fontScale="100000" lnSpcReduction="0"/>
          </a:bodyPr>
          <a:lstStyle>
            <a:lvl1pPr algn="ctr" defTabSz="457200">
              <a:defRPr b="1" sz="24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>
              <a:defRPr b="0" sz="1800"/>
            </a:pPr>
            <a:fld id="{86CB4B4D-7CA3-9044-876B-883B54F8677D}" type="slidenum">
              <a:rPr b="1" sz="2400"/>
            </a:fld>
          </a:p>
        </p:txBody>
      </p:sp>
      <p:sp>
        <p:nvSpPr>
          <p:cNvPr id="239" name="Text"/>
          <p:cNvSpPr txBox="1"/>
          <p:nvPr/>
        </p:nvSpPr>
        <p:spPr>
          <a:xfrm>
            <a:off x="456022" y="9156059"/>
            <a:ext cx="12282794" cy="381001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/>
          <a:p>
            <a:pPr algn="r" defTabSz="457200">
              <a:defRPr sz="1800">
                <a:latin typeface="Century"/>
                <a:ea typeface="Century"/>
                <a:cs typeface="Century"/>
                <a:sym typeface="Century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gradFill flip="none" rotWithShape="1">
          <a:gsLst>
            <a:gs pos="0">
              <a:schemeClr val="accent3">
                <a:lumOff val="25000"/>
              </a:schemeClr>
            </a:gs>
            <a:gs pos="100000">
              <a:srgbClr val="FFFFFF"/>
            </a:gs>
          </a:gsLst>
          <a:lin ang="162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tructural Timbre"/>
          <p:cNvSpPr txBox="1"/>
          <p:nvPr>
            <p:ph type="title"/>
          </p:nvPr>
        </p:nvSpPr>
        <p:spPr>
          <a:xfrm>
            <a:off x="952500" y="21166"/>
            <a:ext cx="11099800" cy="2594175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chemeClr val="accent5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>
              <a:defRPr b="0" sz="1800"/>
            </a:pPr>
            <a:r>
              <a:rPr b="1" sz="8000"/>
              <a:t>Structural Timbre</a:t>
            </a:r>
          </a:p>
        </p:txBody>
      </p:sp>
      <p:sp>
        <p:nvSpPr>
          <p:cNvPr id="242" name="Slide Number"/>
          <p:cNvSpPr txBox="1"/>
          <p:nvPr>
            <p:ph type="sldNum" sz="quarter" idx="4294967295"/>
          </p:nvPr>
        </p:nvSpPr>
        <p:spPr>
          <a:xfrm>
            <a:off x="-43" y="9300633"/>
            <a:ext cx="452556" cy="3683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t">
            <a:normAutofit fontScale="100000" lnSpcReduction="0"/>
          </a:bodyPr>
          <a:lstStyle>
            <a:lvl1pPr algn="ctr" defTabSz="457200">
              <a:defRPr b="1" sz="24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>
              <a:defRPr b="0" sz="1800"/>
            </a:pPr>
            <a:fld id="{86CB4B4D-7CA3-9044-876B-883B54F8677D}" type="slidenum">
              <a:rPr b="1" sz="2400"/>
            </a:fld>
          </a:p>
        </p:txBody>
      </p:sp>
      <p:sp>
        <p:nvSpPr>
          <p:cNvPr id="243" name="Text"/>
          <p:cNvSpPr txBox="1"/>
          <p:nvPr/>
        </p:nvSpPr>
        <p:spPr>
          <a:xfrm>
            <a:off x="456022" y="9156059"/>
            <a:ext cx="12282794" cy="381001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/>
          <a:p>
            <a:pPr algn="r" defTabSz="457200">
              <a:defRPr sz="1800">
                <a:latin typeface="Century"/>
                <a:ea typeface="Century"/>
                <a:cs typeface="Century"/>
                <a:sym typeface="Century"/>
              </a:defRPr>
            </a:pPr>
          </a:p>
        </p:txBody>
      </p:sp>
      <p:sp>
        <p:nvSpPr>
          <p:cNvPr id="244" name="Fluctuate"/>
          <p:cNvSpPr txBox="1"/>
          <p:nvPr/>
        </p:nvSpPr>
        <p:spPr>
          <a:xfrm>
            <a:off x="4045630" y="2273895"/>
            <a:ext cx="6119578" cy="10148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228600" indent="-228600" algn="l" defTabSz="457200">
              <a:buSzPct val="100000"/>
              <a:buChar char="•"/>
              <a:defRPr b="1" sz="64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 Fluctuate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gradFill flip="none" rotWithShape="1">
          <a:gsLst>
            <a:gs pos="0">
              <a:schemeClr val="accent3">
                <a:lumOff val="25000"/>
              </a:schemeClr>
            </a:gs>
            <a:gs pos="100000">
              <a:srgbClr val="FFFFFF"/>
            </a:gs>
          </a:gsLst>
          <a:lin ang="162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tructural Timbre"/>
          <p:cNvSpPr txBox="1"/>
          <p:nvPr>
            <p:ph type="title"/>
          </p:nvPr>
        </p:nvSpPr>
        <p:spPr>
          <a:xfrm>
            <a:off x="952500" y="21166"/>
            <a:ext cx="11099800" cy="2594175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chemeClr val="accent5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>
              <a:defRPr b="0" sz="1800"/>
            </a:pPr>
            <a:r>
              <a:rPr b="1" sz="8000"/>
              <a:t>Structural Timbre</a:t>
            </a:r>
          </a:p>
        </p:txBody>
      </p:sp>
      <p:sp>
        <p:nvSpPr>
          <p:cNvPr id="247" name="Slide Number"/>
          <p:cNvSpPr txBox="1"/>
          <p:nvPr>
            <p:ph type="sldNum" sz="quarter" idx="4294967295"/>
          </p:nvPr>
        </p:nvSpPr>
        <p:spPr>
          <a:xfrm>
            <a:off x="-43" y="9300633"/>
            <a:ext cx="452556" cy="3683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t">
            <a:normAutofit fontScale="100000" lnSpcReduction="0"/>
          </a:bodyPr>
          <a:lstStyle>
            <a:lvl1pPr algn="ctr" defTabSz="457200">
              <a:defRPr b="1" sz="24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>
              <a:defRPr b="0" sz="1800"/>
            </a:pPr>
            <a:fld id="{86CB4B4D-7CA3-9044-876B-883B54F8677D}" type="slidenum">
              <a:rPr b="1" sz="2400"/>
            </a:fld>
          </a:p>
        </p:txBody>
      </p:sp>
      <p:sp>
        <p:nvSpPr>
          <p:cNvPr id="248" name="Text"/>
          <p:cNvSpPr txBox="1"/>
          <p:nvPr/>
        </p:nvSpPr>
        <p:spPr>
          <a:xfrm>
            <a:off x="456022" y="9156059"/>
            <a:ext cx="12282794" cy="381001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/>
          <a:p>
            <a:pPr algn="r" defTabSz="457200">
              <a:defRPr sz="1800">
                <a:latin typeface="Century"/>
                <a:ea typeface="Century"/>
                <a:cs typeface="Century"/>
                <a:sym typeface="Century"/>
              </a:defRPr>
            </a:pPr>
          </a:p>
        </p:txBody>
      </p:sp>
      <p:sp>
        <p:nvSpPr>
          <p:cNvPr id="249" name="Fluctuate"/>
          <p:cNvSpPr txBox="1"/>
          <p:nvPr/>
        </p:nvSpPr>
        <p:spPr>
          <a:xfrm>
            <a:off x="4045630" y="2273895"/>
            <a:ext cx="6119578" cy="10148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228600" indent="-228600" algn="l" defTabSz="457200">
              <a:buSzPct val="100000"/>
              <a:buChar char="•"/>
              <a:defRPr b="1" sz="64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 Fluctuate</a:t>
            </a:r>
          </a:p>
        </p:txBody>
      </p:sp>
      <p:sp>
        <p:nvSpPr>
          <p:cNvPr id="250" name="Dispersed"/>
          <p:cNvSpPr txBox="1"/>
          <p:nvPr/>
        </p:nvSpPr>
        <p:spPr>
          <a:xfrm>
            <a:off x="4045630" y="3323761"/>
            <a:ext cx="6119578" cy="10148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228600" indent="-228600" algn="l" defTabSz="457200">
              <a:buSzPct val="100000"/>
              <a:buChar char="•"/>
              <a:defRPr b="1" sz="64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 Dispersed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gradFill flip="none" rotWithShape="1">
          <a:gsLst>
            <a:gs pos="0">
              <a:schemeClr val="accent3">
                <a:lumOff val="25000"/>
              </a:schemeClr>
            </a:gs>
            <a:gs pos="100000">
              <a:srgbClr val="FFFFFF"/>
            </a:gs>
          </a:gsLst>
          <a:lin ang="162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tructural Timbre"/>
          <p:cNvSpPr txBox="1"/>
          <p:nvPr>
            <p:ph type="title"/>
          </p:nvPr>
        </p:nvSpPr>
        <p:spPr>
          <a:xfrm>
            <a:off x="952500" y="21166"/>
            <a:ext cx="11099800" cy="2594175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chemeClr val="accent5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>
              <a:defRPr b="0" sz="1800"/>
            </a:pPr>
            <a:r>
              <a:rPr b="1" sz="8000"/>
              <a:t>Structural Timbre</a:t>
            </a:r>
          </a:p>
        </p:txBody>
      </p:sp>
      <p:sp>
        <p:nvSpPr>
          <p:cNvPr id="253" name="Slide Number"/>
          <p:cNvSpPr txBox="1"/>
          <p:nvPr>
            <p:ph type="sldNum" sz="quarter" idx="4294967295"/>
          </p:nvPr>
        </p:nvSpPr>
        <p:spPr>
          <a:xfrm>
            <a:off x="-43" y="9300633"/>
            <a:ext cx="452556" cy="3683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t">
            <a:normAutofit fontScale="100000" lnSpcReduction="0"/>
          </a:bodyPr>
          <a:lstStyle>
            <a:lvl1pPr algn="ctr" defTabSz="457200">
              <a:defRPr b="1" sz="24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>
              <a:defRPr b="0" sz="1800"/>
            </a:pPr>
            <a:fld id="{86CB4B4D-7CA3-9044-876B-883B54F8677D}" type="slidenum">
              <a:rPr b="1" sz="2400"/>
            </a:fld>
          </a:p>
        </p:txBody>
      </p:sp>
      <p:sp>
        <p:nvSpPr>
          <p:cNvPr id="254" name="Text"/>
          <p:cNvSpPr txBox="1"/>
          <p:nvPr/>
        </p:nvSpPr>
        <p:spPr>
          <a:xfrm>
            <a:off x="456022" y="9156059"/>
            <a:ext cx="12282794" cy="381001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/>
          <a:p>
            <a:pPr algn="r" defTabSz="457200">
              <a:defRPr sz="1800">
                <a:latin typeface="Century"/>
                <a:ea typeface="Century"/>
                <a:cs typeface="Century"/>
                <a:sym typeface="Century"/>
              </a:defRPr>
            </a:pPr>
          </a:p>
        </p:txBody>
      </p:sp>
      <p:sp>
        <p:nvSpPr>
          <p:cNvPr id="255" name="Fluctuate"/>
          <p:cNvSpPr txBox="1"/>
          <p:nvPr/>
        </p:nvSpPr>
        <p:spPr>
          <a:xfrm>
            <a:off x="4045630" y="2273895"/>
            <a:ext cx="6119578" cy="10148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228600" indent="-228600" algn="l" defTabSz="457200">
              <a:buSzPct val="100000"/>
              <a:buChar char="•"/>
              <a:defRPr b="1" sz="64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 Fluctuate</a:t>
            </a:r>
          </a:p>
        </p:txBody>
      </p:sp>
      <p:sp>
        <p:nvSpPr>
          <p:cNvPr id="256" name="Dispersed"/>
          <p:cNvSpPr txBox="1"/>
          <p:nvPr/>
        </p:nvSpPr>
        <p:spPr>
          <a:xfrm>
            <a:off x="4045630" y="3323761"/>
            <a:ext cx="6119578" cy="10148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228600" indent="-228600" algn="l" defTabSz="457200">
              <a:buSzPct val="100000"/>
              <a:buChar char="•"/>
              <a:defRPr b="1" sz="64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 Dispersed</a:t>
            </a:r>
          </a:p>
        </p:txBody>
      </p:sp>
      <p:sp>
        <p:nvSpPr>
          <p:cNvPr id="257" name="Blurred"/>
          <p:cNvSpPr txBox="1"/>
          <p:nvPr/>
        </p:nvSpPr>
        <p:spPr>
          <a:xfrm>
            <a:off x="4045630" y="4444162"/>
            <a:ext cx="6119578" cy="10148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228600" indent="-228600" algn="l" defTabSz="457200">
              <a:buSzPct val="100000"/>
              <a:buChar char="•"/>
              <a:defRPr b="1" sz="64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 Blurred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gradFill flip="none" rotWithShape="1">
          <a:gsLst>
            <a:gs pos="0">
              <a:schemeClr val="accent3">
                <a:lumOff val="25000"/>
              </a:schemeClr>
            </a:gs>
            <a:gs pos="100000">
              <a:srgbClr val="FFFFFF"/>
            </a:gs>
          </a:gsLst>
          <a:lin ang="162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tructural Timbre"/>
          <p:cNvSpPr txBox="1"/>
          <p:nvPr>
            <p:ph type="title"/>
          </p:nvPr>
        </p:nvSpPr>
        <p:spPr>
          <a:xfrm>
            <a:off x="952500" y="21166"/>
            <a:ext cx="11099800" cy="2594175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chemeClr val="accent5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>
              <a:defRPr b="0" sz="1800"/>
            </a:pPr>
            <a:r>
              <a:rPr b="1" sz="8000"/>
              <a:t>Structural Timbre</a:t>
            </a:r>
          </a:p>
        </p:txBody>
      </p:sp>
      <p:sp>
        <p:nvSpPr>
          <p:cNvPr id="260" name="Slide Number"/>
          <p:cNvSpPr txBox="1"/>
          <p:nvPr>
            <p:ph type="sldNum" sz="quarter" idx="4294967295"/>
          </p:nvPr>
        </p:nvSpPr>
        <p:spPr>
          <a:xfrm>
            <a:off x="-43" y="9300633"/>
            <a:ext cx="452556" cy="3683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t">
            <a:normAutofit fontScale="100000" lnSpcReduction="0"/>
          </a:bodyPr>
          <a:lstStyle>
            <a:lvl1pPr algn="ctr" defTabSz="457200">
              <a:defRPr b="1" sz="24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>
              <a:defRPr b="0" sz="1800"/>
            </a:pPr>
            <a:fld id="{86CB4B4D-7CA3-9044-876B-883B54F8677D}" type="slidenum">
              <a:rPr b="1" sz="2400"/>
            </a:fld>
          </a:p>
        </p:txBody>
      </p:sp>
      <p:sp>
        <p:nvSpPr>
          <p:cNvPr id="261" name="Text"/>
          <p:cNvSpPr txBox="1"/>
          <p:nvPr/>
        </p:nvSpPr>
        <p:spPr>
          <a:xfrm>
            <a:off x="456022" y="9156059"/>
            <a:ext cx="12282794" cy="381001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/>
          <a:p>
            <a:pPr algn="r" defTabSz="457200">
              <a:defRPr sz="1800">
                <a:latin typeface="Century"/>
                <a:ea typeface="Century"/>
                <a:cs typeface="Century"/>
                <a:sym typeface="Century"/>
              </a:defRPr>
            </a:pPr>
          </a:p>
        </p:txBody>
      </p:sp>
      <p:sp>
        <p:nvSpPr>
          <p:cNvPr id="262" name="Fluctuate"/>
          <p:cNvSpPr txBox="1"/>
          <p:nvPr/>
        </p:nvSpPr>
        <p:spPr>
          <a:xfrm>
            <a:off x="4045630" y="2273895"/>
            <a:ext cx="6119578" cy="10148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228600" indent="-228600" algn="l" defTabSz="457200">
              <a:buSzPct val="100000"/>
              <a:buChar char="•"/>
              <a:defRPr b="1" sz="64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 Fluctuate</a:t>
            </a:r>
          </a:p>
        </p:txBody>
      </p:sp>
      <p:sp>
        <p:nvSpPr>
          <p:cNvPr id="263" name="Dispersed"/>
          <p:cNvSpPr txBox="1"/>
          <p:nvPr/>
        </p:nvSpPr>
        <p:spPr>
          <a:xfrm>
            <a:off x="4045630" y="3323761"/>
            <a:ext cx="6119578" cy="10148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228600" indent="-228600" algn="l" defTabSz="457200">
              <a:buSzPct val="100000"/>
              <a:buChar char="•"/>
              <a:defRPr b="1" sz="64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 Dispersed</a:t>
            </a:r>
          </a:p>
        </p:txBody>
      </p:sp>
      <p:sp>
        <p:nvSpPr>
          <p:cNvPr id="264" name="Blurred"/>
          <p:cNvSpPr txBox="1"/>
          <p:nvPr/>
        </p:nvSpPr>
        <p:spPr>
          <a:xfrm>
            <a:off x="4045630" y="4444162"/>
            <a:ext cx="6119578" cy="10148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228600" indent="-228600" algn="l" defTabSz="457200">
              <a:buSzPct val="100000"/>
              <a:buChar char="•"/>
              <a:defRPr b="1" sz="64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 Blurred</a:t>
            </a:r>
          </a:p>
        </p:txBody>
      </p:sp>
      <p:sp>
        <p:nvSpPr>
          <p:cNvPr id="265" name="Interfering"/>
          <p:cNvSpPr txBox="1"/>
          <p:nvPr/>
        </p:nvSpPr>
        <p:spPr>
          <a:xfrm>
            <a:off x="4045630" y="5564562"/>
            <a:ext cx="6119578" cy="10148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228600" indent="-228600" algn="l" defTabSz="457200">
              <a:buSzPct val="100000"/>
              <a:buChar char="•"/>
              <a:defRPr b="1" sz="64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 Interfering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gradFill flip="none" rotWithShape="1">
          <a:gsLst>
            <a:gs pos="0">
              <a:schemeClr val="accent3">
                <a:lumOff val="25000"/>
              </a:schemeClr>
            </a:gs>
            <a:gs pos="100000">
              <a:srgbClr val="FFFFFF"/>
            </a:gs>
          </a:gsLst>
          <a:lin ang="162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tructural Timbre"/>
          <p:cNvSpPr txBox="1"/>
          <p:nvPr>
            <p:ph type="title"/>
          </p:nvPr>
        </p:nvSpPr>
        <p:spPr>
          <a:xfrm>
            <a:off x="952500" y="21166"/>
            <a:ext cx="11099800" cy="2594175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chemeClr val="accent5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>
              <a:defRPr b="0" sz="1800"/>
            </a:pPr>
            <a:r>
              <a:rPr b="1" sz="8000"/>
              <a:t>Structural Timbre</a:t>
            </a:r>
          </a:p>
        </p:txBody>
      </p:sp>
      <p:sp>
        <p:nvSpPr>
          <p:cNvPr id="268" name="Slide Number"/>
          <p:cNvSpPr txBox="1"/>
          <p:nvPr>
            <p:ph type="sldNum" sz="quarter" idx="4294967295"/>
          </p:nvPr>
        </p:nvSpPr>
        <p:spPr>
          <a:xfrm>
            <a:off x="-43" y="9300633"/>
            <a:ext cx="452556" cy="3683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t">
            <a:normAutofit fontScale="100000" lnSpcReduction="0"/>
          </a:bodyPr>
          <a:lstStyle>
            <a:lvl1pPr algn="ctr" defTabSz="457200">
              <a:defRPr b="1" sz="24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>
              <a:defRPr b="0" sz="1800"/>
            </a:pPr>
            <a:fld id="{86CB4B4D-7CA3-9044-876B-883B54F8677D}" type="slidenum">
              <a:rPr b="1" sz="2400"/>
            </a:fld>
          </a:p>
        </p:txBody>
      </p:sp>
      <p:sp>
        <p:nvSpPr>
          <p:cNvPr id="269" name="Text"/>
          <p:cNvSpPr txBox="1"/>
          <p:nvPr/>
        </p:nvSpPr>
        <p:spPr>
          <a:xfrm>
            <a:off x="456022" y="9156059"/>
            <a:ext cx="12282794" cy="381001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/>
          <a:p>
            <a:pPr algn="r" defTabSz="457200">
              <a:defRPr sz="1800">
                <a:latin typeface="Century"/>
                <a:ea typeface="Century"/>
                <a:cs typeface="Century"/>
                <a:sym typeface="Century"/>
              </a:defRPr>
            </a:pPr>
          </a:p>
        </p:txBody>
      </p:sp>
      <p:sp>
        <p:nvSpPr>
          <p:cNvPr id="270" name="Fluctuate"/>
          <p:cNvSpPr txBox="1"/>
          <p:nvPr/>
        </p:nvSpPr>
        <p:spPr>
          <a:xfrm>
            <a:off x="4045630" y="2273895"/>
            <a:ext cx="6119578" cy="10148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228600" indent="-228600" algn="l" defTabSz="457200">
              <a:buSzPct val="100000"/>
              <a:buChar char="•"/>
              <a:defRPr b="1" sz="64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 Fluctuate</a:t>
            </a:r>
          </a:p>
        </p:txBody>
      </p:sp>
      <p:sp>
        <p:nvSpPr>
          <p:cNvPr id="271" name="Dispersed"/>
          <p:cNvSpPr txBox="1"/>
          <p:nvPr/>
        </p:nvSpPr>
        <p:spPr>
          <a:xfrm>
            <a:off x="4045630" y="3323761"/>
            <a:ext cx="6119578" cy="10148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228600" indent="-228600" algn="l" defTabSz="457200">
              <a:buSzPct val="100000"/>
              <a:buChar char="•"/>
              <a:defRPr b="1" sz="64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 Dispersed</a:t>
            </a:r>
          </a:p>
        </p:txBody>
      </p:sp>
      <p:sp>
        <p:nvSpPr>
          <p:cNvPr id="272" name="Blurred"/>
          <p:cNvSpPr txBox="1"/>
          <p:nvPr/>
        </p:nvSpPr>
        <p:spPr>
          <a:xfrm>
            <a:off x="4045630" y="4444162"/>
            <a:ext cx="6119578" cy="10148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228600" indent="-228600" algn="l" defTabSz="457200">
              <a:buSzPct val="100000"/>
              <a:buChar char="•"/>
              <a:defRPr b="1" sz="64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 Blurred</a:t>
            </a:r>
          </a:p>
        </p:txBody>
      </p:sp>
      <p:sp>
        <p:nvSpPr>
          <p:cNvPr id="273" name="⇒ Brilliant"/>
          <p:cNvSpPr txBox="1"/>
          <p:nvPr/>
        </p:nvSpPr>
        <p:spPr>
          <a:xfrm>
            <a:off x="3395102" y="6732184"/>
            <a:ext cx="6119578" cy="1236763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27000" dist="12700" dir="2700000">
              <a:schemeClr val="accent3">
                <a:lumOff val="-9999"/>
                <a:alpha val="75000"/>
              </a:scheme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457200">
              <a:defRPr b="1" sz="800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⇒ Brilliant</a:t>
            </a:r>
          </a:p>
        </p:txBody>
      </p:sp>
      <p:sp>
        <p:nvSpPr>
          <p:cNvPr id="274" name="Interfering"/>
          <p:cNvSpPr txBox="1"/>
          <p:nvPr/>
        </p:nvSpPr>
        <p:spPr>
          <a:xfrm>
            <a:off x="4045630" y="5564562"/>
            <a:ext cx="6119578" cy="10148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228600" indent="-228600" algn="l" defTabSz="457200">
              <a:buSzPct val="100000"/>
              <a:buChar char="•"/>
              <a:defRPr b="1" sz="64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 Interfering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gradFill flip="none" rotWithShape="1">
          <a:gsLst>
            <a:gs pos="0">
              <a:schemeClr val="accent3">
                <a:lumOff val="25000"/>
              </a:schemeClr>
            </a:gs>
            <a:gs pos="100000">
              <a:srgbClr val="FFFFFF"/>
            </a:gs>
          </a:gsLst>
          <a:lin ang="162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tructural Colour"/>
          <p:cNvSpPr txBox="1"/>
          <p:nvPr>
            <p:ph type="title"/>
          </p:nvPr>
        </p:nvSpPr>
        <p:spPr>
          <a:xfrm>
            <a:off x="952500" y="21166"/>
            <a:ext cx="11099800" cy="2594175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chemeClr val="accent5">
                    <a:lumOff val="-8078"/>
                  </a:schemeClr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>
              <a:defRPr b="0" sz="1800"/>
            </a:pPr>
            <a:r>
              <a:rPr b="1" sz="8000"/>
              <a:t>Structural Colour</a:t>
            </a:r>
          </a:p>
        </p:txBody>
      </p:sp>
      <p:sp>
        <p:nvSpPr>
          <p:cNvPr id="122" name="Morphoes"/>
          <p:cNvSpPr txBox="1"/>
          <p:nvPr>
            <p:ph type="body" sz="quarter" idx="1"/>
          </p:nvPr>
        </p:nvSpPr>
        <p:spPr>
          <a:xfrm>
            <a:off x="952500" y="7489438"/>
            <a:ext cx="11099800" cy="1562235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None/>
              <a:defRPr b="1" sz="72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Morphoes</a:t>
            </a:r>
          </a:p>
        </p:txBody>
      </p:sp>
      <p:sp>
        <p:nvSpPr>
          <p:cNvPr id="123" name="Slide Number"/>
          <p:cNvSpPr txBox="1"/>
          <p:nvPr>
            <p:ph type="sldNum" sz="quarter" idx="4294967295"/>
          </p:nvPr>
        </p:nvSpPr>
        <p:spPr>
          <a:xfrm>
            <a:off x="-43" y="9300633"/>
            <a:ext cx="283818" cy="3683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t">
            <a:normAutofit fontScale="100000" lnSpcReduction="0"/>
          </a:bodyPr>
          <a:lstStyle>
            <a:lvl1pPr algn="ctr" defTabSz="457200">
              <a:defRPr b="1" sz="24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>
              <a:defRPr b="0" sz="1800"/>
            </a:pPr>
            <a:fld id="{86CB4B4D-7CA3-9044-876B-883B54F8677D}" type="slidenum">
              <a:rPr b="1" sz="2400"/>
            </a:fld>
          </a:p>
        </p:txBody>
      </p:sp>
      <p:sp>
        <p:nvSpPr>
          <p:cNvPr id="124" name="Text"/>
          <p:cNvSpPr txBox="1"/>
          <p:nvPr/>
        </p:nvSpPr>
        <p:spPr>
          <a:xfrm>
            <a:off x="265984" y="9156059"/>
            <a:ext cx="12472832" cy="381001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/>
          <a:p>
            <a:pPr algn="r" defTabSz="457200">
              <a:defRPr sz="1800">
                <a:latin typeface="Century"/>
                <a:ea typeface="Century"/>
                <a:cs typeface="Century"/>
                <a:sym typeface="Century"/>
              </a:defRPr>
            </a:pPr>
          </a:p>
        </p:txBody>
      </p:sp>
      <p:pic>
        <p:nvPicPr>
          <p:cNvPr id="12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92400" y="2024086"/>
            <a:ext cx="7620000" cy="570542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gradFill flip="none" rotWithShape="1">
          <a:gsLst>
            <a:gs pos="0">
              <a:schemeClr val="accent3">
                <a:lumOff val="25000"/>
              </a:schemeClr>
            </a:gs>
            <a:gs pos="100000">
              <a:srgbClr val="FFFFFF"/>
            </a:gs>
          </a:gsLst>
          <a:lin ang="162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tructural Timbre"/>
          <p:cNvSpPr txBox="1"/>
          <p:nvPr>
            <p:ph type="title"/>
          </p:nvPr>
        </p:nvSpPr>
        <p:spPr>
          <a:xfrm>
            <a:off x="952500" y="21166"/>
            <a:ext cx="11099800" cy="2594175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chemeClr val="accent5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>
              <a:defRPr b="0" sz="1800"/>
            </a:pPr>
            <a:r>
              <a:rPr b="1" sz="8000"/>
              <a:t>Structural Timbre</a:t>
            </a:r>
          </a:p>
        </p:txBody>
      </p:sp>
      <p:sp>
        <p:nvSpPr>
          <p:cNvPr id="277" name="Slide Number"/>
          <p:cNvSpPr txBox="1"/>
          <p:nvPr>
            <p:ph type="sldNum" sz="quarter" idx="4294967295"/>
          </p:nvPr>
        </p:nvSpPr>
        <p:spPr>
          <a:xfrm>
            <a:off x="-43" y="9300633"/>
            <a:ext cx="452556" cy="3683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t">
            <a:normAutofit fontScale="100000" lnSpcReduction="0"/>
          </a:bodyPr>
          <a:lstStyle>
            <a:lvl1pPr algn="ctr" defTabSz="457200">
              <a:defRPr b="1" sz="24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>
              <a:defRPr b="0" sz="1800"/>
            </a:pPr>
            <a:fld id="{86CB4B4D-7CA3-9044-876B-883B54F8677D}" type="slidenum">
              <a:rPr b="1" sz="2400"/>
            </a:fld>
          </a:p>
        </p:txBody>
      </p:sp>
      <p:sp>
        <p:nvSpPr>
          <p:cNvPr id="278" name="Text"/>
          <p:cNvSpPr txBox="1"/>
          <p:nvPr/>
        </p:nvSpPr>
        <p:spPr>
          <a:xfrm>
            <a:off x="456022" y="9156059"/>
            <a:ext cx="12282794" cy="381001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/>
          <a:p>
            <a:pPr algn="r" defTabSz="457200">
              <a:defRPr sz="1800">
                <a:latin typeface="Century"/>
                <a:ea typeface="Century"/>
                <a:cs typeface="Century"/>
                <a:sym typeface="Century"/>
              </a:defRPr>
            </a:pPr>
          </a:p>
        </p:txBody>
      </p:sp>
      <p:sp>
        <p:nvSpPr>
          <p:cNvPr id="279" name="⇒ Brilliant"/>
          <p:cNvSpPr txBox="1"/>
          <p:nvPr/>
        </p:nvSpPr>
        <p:spPr>
          <a:xfrm>
            <a:off x="3442611" y="8299272"/>
            <a:ext cx="6119578" cy="1236763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27000" dist="12700" dir="2700000">
              <a:schemeClr val="accent3">
                <a:lumOff val="-9999"/>
                <a:alpha val="75000"/>
              </a:scheme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457200">
              <a:defRPr b="1" sz="800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⇒ Brilliant</a:t>
            </a:r>
          </a:p>
        </p:txBody>
      </p:sp>
      <p:pic>
        <p:nvPicPr>
          <p:cNvPr id="280" name="正弦波 vs 帯域雑音.png" descr="正弦波 vs 帯域雑音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80319" y="2513863"/>
            <a:ext cx="7215578" cy="5352096"/>
          </a:xfrm>
          <a:prstGeom prst="rect">
            <a:avLst/>
          </a:prstGeom>
          <a:ln w="12700">
            <a:miter lim="400000"/>
          </a:ln>
        </p:spPr>
      </p:pic>
      <p:sp>
        <p:nvSpPr>
          <p:cNvPr id="281" name="Sine Wave 256Hz"/>
          <p:cNvSpPr/>
          <p:nvPr/>
        </p:nvSpPr>
        <p:spPr>
          <a:xfrm>
            <a:off x="10111564" y="3892020"/>
            <a:ext cx="2603005" cy="479426"/>
          </a:xfrm>
          <a:prstGeom prst="rect">
            <a:avLst/>
          </a:prstGeom>
          <a:gradFill>
            <a:gsLst>
              <a:gs pos="0">
                <a:schemeClr val="accent3">
                  <a:hueOff val="-337077"/>
                  <a:satOff val="27450"/>
                  <a:lumOff val="33416"/>
                </a:schemeClr>
              </a:gs>
              <a:gs pos="35000">
                <a:srgbClr val="FFEFC3"/>
              </a:gs>
              <a:gs pos="100000">
                <a:schemeClr val="accent3">
                  <a:hueOff val="-414096"/>
                  <a:satOff val="27450"/>
                  <a:lumOff val="45530"/>
                </a:schemeClr>
              </a:gs>
            </a:gsLst>
            <a:lin ang="16200000"/>
          </a:gradFill>
          <a:ln>
            <a:solidFill>
              <a:srgbClr val="DE670B"/>
            </a:solidFill>
            <a:bevel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24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Sine Wave 256Hz</a:t>
            </a:r>
          </a:p>
        </p:txBody>
      </p:sp>
      <p:sp>
        <p:nvSpPr>
          <p:cNvPr id="282" name="Fluctuate"/>
          <p:cNvSpPr txBox="1"/>
          <p:nvPr/>
        </p:nvSpPr>
        <p:spPr>
          <a:xfrm>
            <a:off x="438830" y="2919856"/>
            <a:ext cx="6119578" cy="10148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228600" indent="-228600" algn="l" defTabSz="457200">
              <a:buSzPct val="100000"/>
              <a:buChar char="•"/>
              <a:defRPr b="1" sz="64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 Fluctuate</a:t>
            </a:r>
          </a:p>
        </p:txBody>
      </p:sp>
      <p:sp>
        <p:nvSpPr>
          <p:cNvPr id="283" name="Dispersed"/>
          <p:cNvSpPr txBox="1"/>
          <p:nvPr/>
        </p:nvSpPr>
        <p:spPr>
          <a:xfrm>
            <a:off x="438830" y="4033978"/>
            <a:ext cx="6119578" cy="10148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228600" indent="-228600" algn="l" defTabSz="457200">
              <a:buSzPct val="100000"/>
              <a:buChar char="•"/>
              <a:defRPr b="1" sz="64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 Dispersed</a:t>
            </a:r>
          </a:p>
        </p:txBody>
      </p:sp>
      <p:sp>
        <p:nvSpPr>
          <p:cNvPr id="284" name="Blurred"/>
          <p:cNvSpPr txBox="1"/>
          <p:nvPr/>
        </p:nvSpPr>
        <p:spPr>
          <a:xfrm>
            <a:off x="438830" y="5239567"/>
            <a:ext cx="6119578" cy="10148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228600" indent="-228600" algn="l" defTabSz="457200">
              <a:buSzPct val="100000"/>
              <a:buChar char="•"/>
              <a:defRPr b="1" sz="64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 Blurred</a:t>
            </a:r>
          </a:p>
        </p:txBody>
      </p:sp>
      <p:sp>
        <p:nvSpPr>
          <p:cNvPr id="285" name="Interfering"/>
          <p:cNvSpPr txBox="1"/>
          <p:nvPr/>
        </p:nvSpPr>
        <p:spPr>
          <a:xfrm>
            <a:off x="438830" y="6445156"/>
            <a:ext cx="6119578" cy="10148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228600" indent="-228600" algn="l" defTabSz="457200">
              <a:buSzPct val="100000"/>
              <a:buChar char="•"/>
              <a:defRPr b="1" sz="64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 Interfering</a:t>
            </a:r>
          </a:p>
        </p:txBody>
      </p:sp>
      <p:sp>
        <p:nvSpPr>
          <p:cNvPr id="286" name="Noise b/w 240 &amp; 256Hz"/>
          <p:cNvSpPr/>
          <p:nvPr/>
        </p:nvSpPr>
        <p:spPr>
          <a:xfrm>
            <a:off x="9497701" y="5797020"/>
            <a:ext cx="3410249" cy="479426"/>
          </a:xfrm>
          <a:prstGeom prst="rect">
            <a:avLst/>
          </a:prstGeom>
          <a:gradFill>
            <a:gsLst>
              <a:gs pos="0">
                <a:schemeClr val="accent3">
                  <a:hueOff val="-337077"/>
                  <a:satOff val="27450"/>
                  <a:lumOff val="33416"/>
                </a:schemeClr>
              </a:gs>
              <a:gs pos="35000">
                <a:srgbClr val="FFEFC3"/>
              </a:gs>
              <a:gs pos="100000">
                <a:schemeClr val="accent3">
                  <a:hueOff val="-414096"/>
                  <a:satOff val="27450"/>
                  <a:lumOff val="45530"/>
                </a:schemeClr>
              </a:gs>
            </a:gsLst>
            <a:lin ang="16200000"/>
          </a:gradFill>
          <a:ln>
            <a:solidFill>
              <a:srgbClr val="DE670B"/>
            </a:solidFill>
            <a:bevel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24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Noise b/w 240 &amp; 256Hz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gradFill flip="none" rotWithShape="1">
          <a:gsLst>
            <a:gs pos="0">
              <a:schemeClr val="accent3">
                <a:lumOff val="25000"/>
              </a:schemeClr>
            </a:gs>
            <a:gs pos="100000">
              <a:srgbClr val="FFFFFF"/>
            </a:gs>
          </a:gsLst>
          <a:lin ang="162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How to generate  Super Narrow-band  Stochastic Noises"/>
          <p:cNvSpPr txBox="1"/>
          <p:nvPr>
            <p:ph type="title"/>
          </p:nvPr>
        </p:nvSpPr>
        <p:spPr>
          <a:xfrm>
            <a:off x="306717" y="3249446"/>
            <a:ext cx="12391365" cy="3254708"/>
          </a:xfrm>
          <a:prstGeom prst="rect">
            <a:avLst/>
          </a:prstGeom>
        </p:spPr>
        <p:txBody>
          <a:bodyPr/>
          <a:lstStyle/>
          <a:p>
            <a:pPr defTabSz="519937">
              <a:defRPr sz="1602">
                <a:solidFill>
                  <a:schemeClr val="accent5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 b="1" sz="7119"/>
              <a:t>How to generate </a:t>
            </a:r>
            <a:br>
              <a:rPr b="1" sz="7119"/>
            </a:br>
            <a:r>
              <a:rPr b="1" sz="7119"/>
              <a:t>Super Narrow-band </a:t>
            </a:r>
            <a:br>
              <a:rPr b="1" sz="7119"/>
            </a:br>
            <a:r>
              <a:rPr b="1" sz="7119"/>
              <a:t>Stochastic Noises</a:t>
            </a:r>
          </a:p>
        </p:txBody>
      </p:sp>
      <p:sp>
        <p:nvSpPr>
          <p:cNvPr id="289" name="Slide Number"/>
          <p:cNvSpPr txBox="1"/>
          <p:nvPr>
            <p:ph type="sldNum" sz="quarter" idx="4294967295"/>
          </p:nvPr>
        </p:nvSpPr>
        <p:spPr>
          <a:xfrm>
            <a:off x="-43" y="9300633"/>
            <a:ext cx="452556" cy="3683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t">
            <a:normAutofit fontScale="100000" lnSpcReduction="0"/>
          </a:bodyPr>
          <a:lstStyle>
            <a:lvl1pPr algn="ctr" defTabSz="457200">
              <a:defRPr b="1" sz="24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>
              <a:defRPr b="0" sz="1800"/>
            </a:pPr>
            <a:fld id="{86CB4B4D-7CA3-9044-876B-883B54F8677D}" type="slidenum">
              <a:rPr b="1" sz="2400"/>
            </a:fld>
          </a:p>
        </p:txBody>
      </p:sp>
      <p:sp>
        <p:nvSpPr>
          <p:cNvPr id="290" name="Text"/>
          <p:cNvSpPr txBox="1"/>
          <p:nvPr/>
        </p:nvSpPr>
        <p:spPr>
          <a:xfrm>
            <a:off x="456022" y="9156059"/>
            <a:ext cx="12282794" cy="381001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/>
          <a:p>
            <a:pPr algn="r" defTabSz="457200">
              <a:defRPr sz="1800">
                <a:latin typeface="Century"/>
                <a:ea typeface="Century"/>
                <a:cs typeface="Century"/>
                <a:sym typeface="Century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gradFill flip="none" rotWithShape="1">
          <a:gsLst>
            <a:gs pos="0">
              <a:schemeClr val="accent3">
                <a:lumOff val="25000"/>
              </a:schemeClr>
            </a:gs>
            <a:gs pos="100000">
              <a:srgbClr val="FFFFFF"/>
            </a:gs>
          </a:gsLst>
          <a:lin ang="162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Basic Workflow for  Super Narrow-band…"/>
          <p:cNvSpPr txBox="1"/>
          <p:nvPr>
            <p:ph type="title"/>
          </p:nvPr>
        </p:nvSpPr>
        <p:spPr>
          <a:xfrm>
            <a:off x="952500" y="-12701"/>
            <a:ext cx="11099800" cy="3021941"/>
          </a:xfrm>
          <a:prstGeom prst="rect">
            <a:avLst/>
          </a:prstGeom>
        </p:spPr>
        <p:txBody>
          <a:bodyPr/>
          <a:lstStyle/>
          <a:p>
            <a:pPr defTabSz="484886">
              <a:defRPr sz="1494">
                <a:solidFill>
                  <a:schemeClr val="accent5">
                    <a:lumOff val="-8078"/>
                  </a:schemeClr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 b="1" sz="6640"/>
              <a:t>Basic Workflow for </a:t>
            </a:r>
            <a:br>
              <a:rPr b="1" sz="6640"/>
            </a:br>
            <a:r>
              <a:rPr b="1" sz="6640"/>
              <a:t>Super Narrow-band </a:t>
            </a:r>
            <a:endParaRPr b="1" sz="6640"/>
          </a:p>
          <a:p>
            <a:pPr defTabSz="484886">
              <a:defRPr sz="1494">
                <a:solidFill>
                  <a:schemeClr val="accent5">
                    <a:lumOff val="-8078"/>
                  </a:schemeClr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 b="1" sz="6640"/>
              <a:t>Stochastic Noises</a:t>
            </a:r>
          </a:p>
        </p:txBody>
      </p:sp>
      <p:sp>
        <p:nvSpPr>
          <p:cNvPr id="293" name="Slide Number"/>
          <p:cNvSpPr txBox="1"/>
          <p:nvPr>
            <p:ph type="sldNum" sz="quarter" idx="4294967295"/>
          </p:nvPr>
        </p:nvSpPr>
        <p:spPr>
          <a:xfrm>
            <a:off x="-43" y="9300633"/>
            <a:ext cx="452556" cy="3683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t">
            <a:normAutofit fontScale="100000" lnSpcReduction="0"/>
          </a:bodyPr>
          <a:lstStyle>
            <a:lvl1pPr algn="ctr" defTabSz="457200">
              <a:defRPr b="1" sz="24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>
              <a:defRPr b="0" sz="1800"/>
            </a:pPr>
            <a:fld id="{86CB4B4D-7CA3-9044-876B-883B54F8677D}" type="slidenum">
              <a:rPr b="1" sz="2400"/>
            </a:fld>
          </a:p>
        </p:txBody>
      </p:sp>
      <p:sp>
        <p:nvSpPr>
          <p:cNvPr id="294" name="Text"/>
          <p:cNvSpPr txBox="1"/>
          <p:nvPr/>
        </p:nvSpPr>
        <p:spPr>
          <a:xfrm>
            <a:off x="456022" y="9156059"/>
            <a:ext cx="12282794" cy="381001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/>
          <a:p>
            <a:pPr algn="r" defTabSz="457200">
              <a:defRPr sz="1800">
                <a:latin typeface="Century"/>
                <a:ea typeface="Century"/>
                <a:cs typeface="Century"/>
                <a:sym typeface="Century"/>
              </a:defRPr>
            </a:pPr>
          </a:p>
        </p:txBody>
      </p:sp>
      <p:sp>
        <p:nvSpPr>
          <p:cNvPr id="295" name="Generating White Noise"/>
          <p:cNvSpPr txBox="1"/>
          <p:nvPr/>
        </p:nvSpPr>
        <p:spPr>
          <a:xfrm>
            <a:off x="1109516" y="3657853"/>
            <a:ext cx="10975806" cy="10148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228600" indent="-228600" algn="l" defTabSz="457200">
              <a:buSzPct val="100000"/>
              <a:buChar char="•"/>
              <a:defRPr b="1" sz="64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 Generating White Noise</a:t>
            </a:r>
          </a:p>
        </p:txBody>
      </p:sp>
      <p:sp>
        <p:nvSpPr>
          <p:cNvPr id="296" name="Super Narrow    Band Pass Filter"/>
          <p:cNvSpPr txBox="1"/>
          <p:nvPr/>
        </p:nvSpPr>
        <p:spPr>
          <a:xfrm>
            <a:off x="1109516" y="5359344"/>
            <a:ext cx="10975806" cy="19546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228600" indent="-228600" algn="l" defTabSz="457200">
              <a:buSzPct val="100000"/>
              <a:buChar char="•"/>
              <a:defRPr b="1" sz="64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 Super Narrow</a:t>
            </a:r>
            <a:br/>
            <a:r>
              <a:t>   Band Pass Filter</a:t>
            </a:r>
          </a:p>
        </p:txBody>
      </p:sp>
      <p:sp>
        <p:nvSpPr>
          <p:cNvPr id="297" name="Sum The Obtained Spikes"/>
          <p:cNvSpPr txBox="1"/>
          <p:nvPr/>
        </p:nvSpPr>
        <p:spPr>
          <a:xfrm>
            <a:off x="1109516" y="8000635"/>
            <a:ext cx="10975806" cy="10148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228600" indent="-228600" algn="l" defTabSz="457200">
              <a:buSzPct val="100000"/>
              <a:buChar char="•"/>
              <a:defRPr b="1" sz="64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 Sum The Obtained Spikes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gradFill flip="none" rotWithShape="1">
          <a:gsLst>
            <a:gs pos="0">
              <a:schemeClr val="accent3">
                <a:lumOff val="25000"/>
              </a:schemeClr>
            </a:gs>
            <a:gs pos="100000">
              <a:srgbClr val="FFFFFF"/>
            </a:gs>
          </a:gsLst>
          <a:lin ang="162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enerating  White Noise"/>
          <p:cNvSpPr txBox="1"/>
          <p:nvPr>
            <p:ph type="title"/>
          </p:nvPr>
        </p:nvSpPr>
        <p:spPr>
          <a:xfrm>
            <a:off x="952500" y="4232"/>
            <a:ext cx="11099800" cy="2382550"/>
          </a:xfrm>
          <a:prstGeom prst="rect">
            <a:avLst/>
          </a:prstGeom>
        </p:spPr>
        <p:txBody>
          <a:bodyPr/>
          <a:lstStyle/>
          <a:p>
            <a:pPr defTabSz="572516">
              <a:defRPr sz="1764">
                <a:solidFill>
                  <a:schemeClr val="accent5">
                    <a:lumOff val="-8078"/>
                  </a:schemeClr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 b="1" sz="7840"/>
              <a:t>Generating </a:t>
            </a:r>
            <a:br>
              <a:rPr b="1" sz="7840"/>
            </a:br>
            <a:r>
              <a:rPr b="1" sz="7840"/>
              <a:t>White Noise</a:t>
            </a:r>
          </a:p>
        </p:txBody>
      </p:sp>
      <p:sp>
        <p:nvSpPr>
          <p:cNvPr id="300" name="Slide Number"/>
          <p:cNvSpPr txBox="1"/>
          <p:nvPr>
            <p:ph type="sldNum" sz="quarter" idx="4294967295"/>
          </p:nvPr>
        </p:nvSpPr>
        <p:spPr>
          <a:xfrm>
            <a:off x="-43" y="9300633"/>
            <a:ext cx="452556" cy="3683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t">
            <a:normAutofit fontScale="100000" lnSpcReduction="0"/>
          </a:bodyPr>
          <a:lstStyle>
            <a:lvl1pPr algn="ctr" defTabSz="457200">
              <a:defRPr b="1" sz="24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>
              <a:defRPr b="0" sz="1800"/>
            </a:pPr>
            <a:fld id="{86CB4B4D-7CA3-9044-876B-883B54F8677D}" type="slidenum">
              <a:rPr b="1" sz="2400"/>
            </a:fld>
          </a:p>
        </p:txBody>
      </p:sp>
      <p:sp>
        <p:nvSpPr>
          <p:cNvPr id="301" name="Text"/>
          <p:cNvSpPr txBox="1"/>
          <p:nvPr/>
        </p:nvSpPr>
        <p:spPr>
          <a:xfrm>
            <a:off x="456022" y="9156059"/>
            <a:ext cx="12282794" cy="381001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/>
          <a:p>
            <a:pPr algn="r" defTabSz="457200">
              <a:defRPr sz="1800">
                <a:latin typeface="Century"/>
                <a:ea typeface="Century"/>
                <a:cs typeface="Century"/>
                <a:sym typeface="Century"/>
              </a:defRPr>
            </a:pPr>
          </a:p>
        </p:txBody>
      </p:sp>
      <p:pic>
        <p:nvPicPr>
          <p:cNvPr id="30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59298" y="3517836"/>
            <a:ext cx="7086204" cy="6107329"/>
          </a:xfrm>
          <a:prstGeom prst="rect">
            <a:avLst/>
          </a:prstGeom>
          <a:ln w="12700">
            <a:miter lim="400000"/>
          </a:ln>
        </p:spPr>
      </p:pic>
      <p:sp>
        <p:nvSpPr>
          <p:cNvPr id="303" name="Using rand() in MATLAB"/>
          <p:cNvSpPr txBox="1"/>
          <p:nvPr/>
        </p:nvSpPr>
        <p:spPr>
          <a:xfrm>
            <a:off x="1109516" y="2309437"/>
            <a:ext cx="10975806" cy="10148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228600" indent="-228600" algn="l" defTabSz="457200">
              <a:buSzPct val="100000"/>
              <a:buChar char="•"/>
              <a:defRPr b="1" sz="64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 Using rand() in MATLAB</a:t>
            </a:r>
          </a:p>
        </p:txBody>
      </p:sp>
      <p:pic>
        <p:nvPicPr>
          <p:cNvPr id="304" name="whiteNoise.wav" descr="whiteNoise.wav"/>
          <p:cNvPicPr>
            <a:picLocks noChangeAspect="0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10795132" y="4144036"/>
            <a:ext cx="571501" cy="571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61333" fill="hold"/>
                                        <p:tgtEl>
                                          <p:spTgt spid="30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audio isNarration="0">
              <p:cMediaNode mute="0" showWhenStopped="0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304"/>
                </p:tgtEl>
              </p:cMediaNode>
            </p:audi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gradFill flip="none" rotWithShape="1">
          <a:gsLst>
            <a:gs pos="0">
              <a:schemeClr val="accent3">
                <a:lumOff val="25000"/>
              </a:schemeClr>
            </a:gs>
            <a:gs pos="100000">
              <a:srgbClr val="FFFFFF"/>
            </a:gs>
          </a:gsLst>
          <a:lin ang="162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Super Narrow  Band Pass Filter"/>
          <p:cNvSpPr txBox="1"/>
          <p:nvPr>
            <p:ph type="title"/>
          </p:nvPr>
        </p:nvSpPr>
        <p:spPr>
          <a:xfrm>
            <a:off x="952500" y="4232"/>
            <a:ext cx="11099800" cy="2382550"/>
          </a:xfrm>
          <a:prstGeom prst="rect">
            <a:avLst/>
          </a:prstGeom>
        </p:spPr>
        <p:txBody>
          <a:bodyPr/>
          <a:lstStyle/>
          <a:p>
            <a:pPr defTabSz="572516">
              <a:defRPr sz="1764">
                <a:solidFill>
                  <a:schemeClr val="accent5">
                    <a:lumOff val="-8078"/>
                  </a:schemeClr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 b="1" sz="7840"/>
              <a:t>Super Narrow</a:t>
            </a:r>
            <a:br>
              <a:rPr b="1" sz="7840"/>
            </a:br>
            <a:r>
              <a:rPr b="1" sz="7840"/>
              <a:t> Band Pass Filter</a:t>
            </a:r>
          </a:p>
        </p:txBody>
      </p:sp>
      <p:sp>
        <p:nvSpPr>
          <p:cNvPr id="307" name="Slide Number"/>
          <p:cNvSpPr txBox="1"/>
          <p:nvPr>
            <p:ph type="sldNum" sz="quarter" idx="4294967295"/>
          </p:nvPr>
        </p:nvSpPr>
        <p:spPr>
          <a:xfrm>
            <a:off x="-43" y="9300633"/>
            <a:ext cx="452556" cy="3683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t">
            <a:normAutofit fontScale="100000" lnSpcReduction="0"/>
          </a:bodyPr>
          <a:lstStyle>
            <a:lvl1pPr algn="ctr" defTabSz="457200">
              <a:defRPr b="1" sz="24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>
              <a:defRPr b="0" sz="1800"/>
            </a:pPr>
            <a:fld id="{86CB4B4D-7CA3-9044-876B-883B54F8677D}" type="slidenum">
              <a:rPr b="1" sz="2400"/>
            </a:fld>
          </a:p>
        </p:txBody>
      </p:sp>
      <p:sp>
        <p:nvSpPr>
          <p:cNvPr id="308" name="Text"/>
          <p:cNvSpPr txBox="1"/>
          <p:nvPr/>
        </p:nvSpPr>
        <p:spPr>
          <a:xfrm>
            <a:off x="456022" y="9156059"/>
            <a:ext cx="12282794" cy="381001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/>
          <a:p>
            <a:pPr algn="r" defTabSz="457200">
              <a:defRPr sz="1800">
                <a:latin typeface="Century"/>
                <a:ea typeface="Century"/>
                <a:cs typeface="Century"/>
                <a:sym typeface="Century"/>
              </a:defRPr>
            </a:pPr>
          </a:p>
        </p:txBody>
      </p:sp>
      <p:pic>
        <p:nvPicPr>
          <p:cNvPr id="309" name="nbNoise_874.6Hz_874.8Hz.wav.jpg" descr="nbNoise_874.6Hz_874.8Hz.wav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80423" y="3747282"/>
            <a:ext cx="8043954" cy="6032965"/>
          </a:xfrm>
          <a:prstGeom prst="rect">
            <a:avLst/>
          </a:prstGeom>
          <a:ln w="12700">
            <a:miter lim="400000"/>
          </a:ln>
        </p:spPr>
      </p:pic>
      <p:sp>
        <p:nvSpPr>
          <p:cNvPr id="310" name="BandPass Filter through FFT…"/>
          <p:cNvSpPr txBox="1"/>
          <p:nvPr/>
        </p:nvSpPr>
        <p:spPr>
          <a:xfrm>
            <a:off x="1608600" y="2432445"/>
            <a:ext cx="9977637" cy="14786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457200" indent="-228600" defTabSz="457200">
              <a:buClr>
                <a:srgbClr val="212121"/>
              </a:buClr>
              <a:buSzPct val="100000"/>
              <a:buChar char="•"/>
              <a:defRPr b="1" sz="48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 BandPass Filter through FFT </a:t>
            </a:r>
          </a:p>
          <a:p>
            <a:pPr indent="228600" defTabSz="457200">
              <a:buClr>
                <a:srgbClr val="212121"/>
              </a:buClr>
              <a:defRPr b="1" sz="48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by</a:t>
            </a:r>
            <a:r>
              <a:rPr>
                <a:solidFill>
                  <a:srgbClr val="000000"/>
                </a:solidFill>
              </a:rPr>
              <a:t> </a:t>
            </a:r>
            <a:r>
              <a:t>Irino, T. (2006) (customised)</a:t>
            </a:r>
          </a:p>
        </p:txBody>
      </p:sp>
      <p:pic>
        <p:nvPicPr>
          <p:cNvPr id="311" name="nbNoise_874.6Hz_874.8Hz.wav" descr="nbNoise_874.6Hz_874.8Hz.wav"/>
          <p:cNvPicPr>
            <a:picLocks noChangeAspect="0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11117923" y="3780168"/>
            <a:ext cx="571501" cy="571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61333" fill="hold"/>
                                        <p:tgtEl>
                                          <p:spTgt spid="3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audio isNarration="0">
              <p:cMediaNode mute="0" showWhenStopped="0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311"/>
                </p:tgtEl>
              </p:cMediaNode>
            </p:audi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gradFill flip="none" rotWithShape="1">
          <a:gsLst>
            <a:gs pos="0">
              <a:schemeClr val="accent3">
                <a:lumOff val="25000"/>
              </a:schemeClr>
            </a:gs>
            <a:gs pos="100000">
              <a:srgbClr val="FFFFFF"/>
            </a:gs>
          </a:gsLst>
          <a:lin ang="162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Slide Number"/>
          <p:cNvSpPr txBox="1"/>
          <p:nvPr>
            <p:ph type="sldNum" sz="quarter" idx="4294967295"/>
          </p:nvPr>
        </p:nvSpPr>
        <p:spPr>
          <a:xfrm>
            <a:off x="-43" y="9300633"/>
            <a:ext cx="452556" cy="3683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t">
            <a:normAutofit fontScale="100000" lnSpcReduction="0"/>
          </a:bodyPr>
          <a:lstStyle>
            <a:lvl1pPr algn="ctr" defTabSz="457200">
              <a:defRPr b="1" sz="24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>
              <a:defRPr b="0" sz="1800"/>
            </a:pPr>
            <a:fld id="{86CB4B4D-7CA3-9044-876B-883B54F8677D}" type="slidenum">
              <a:rPr b="1" sz="2400"/>
            </a:fld>
          </a:p>
        </p:txBody>
      </p:sp>
      <p:sp>
        <p:nvSpPr>
          <p:cNvPr id="314" name="Text"/>
          <p:cNvSpPr txBox="1"/>
          <p:nvPr/>
        </p:nvSpPr>
        <p:spPr>
          <a:xfrm>
            <a:off x="456022" y="9156059"/>
            <a:ext cx="12282794" cy="381001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/>
          <a:p>
            <a:pPr algn="r" defTabSz="457200">
              <a:defRPr sz="1800">
                <a:latin typeface="Century"/>
                <a:ea typeface="Century"/>
                <a:cs typeface="Century"/>
                <a:sym typeface="Century"/>
              </a:defRPr>
            </a:pPr>
          </a:p>
        </p:txBody>
      </p:sp>
      <p:pic>
        <p:nvPicPr>
          <p:cNvPr id="315" name="nbNoise_1018Hz_1024Hz.wav.jpg" descr="nbNoise_1018Hz_1024Hz.wav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78000" y="2666999"/>
            <a:ext cx="9398000" cy="7048501"/>
          </a:xfrm>
          <a:prstGeom prst="rect">
            <a:avLst/>
          </a:prstGeom>
          <a:ln w="12700">
            <a:miter lim="400000"/>
          </a:ln>
        </p:spPr>
      </p:pic>
      <p:sp>
        <p:nvSpPr>
          <p:cNvPr id="316" name="Sum The Obtained Spikes"/>
          <p:cNvSpPr txBox="1"/>
          <p:nvPr>
            <p:ph type="title"/>
          </p:nvPr>
        </p:nvSpPr>
        <p:spPr>
          <a:xfrm>
            <a:off x="952500" y="4232"/>
            <a:ext cx="11099800" cy="2382550"/>
          </a:xfrm>
          <a:prstGeom prst="rect">
            <a:avLst/>
          </a:prstGeom>
        </p:spPr>
        <p:txBody>
          <a:bodyPr/>
          <a:lstStyle>
            <a:lvl1pPr defTabSz="572516">
              <a:defRPr b="1" sz="7840">
                <a:solidFill>
                  <a:schemeClr val="accent5">
                    <a:lumOff val="-8078"/>
                  </a:schemeClr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>
              <a:defRPr b="0" sz="1764"/>
            </a:pPr>
            <a:r>
              <a:rPr b="1" sz="7840"/>
              <a:t>Sum The Obtained Spikes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gradFill flip="none" rotWithShape="1">
          <a:gsLst>
            <a:gs pos="0">
              <a:schemeClr val="accent3">
                <a:lumOff val="25000"/>
              </a:schemeClr>
            </a:gs>
            <a:gs pos="100000">
              <a:srgbClr val="FFFFFF"/>
            </a:gs>
          </a:gsLst>
          <a:lin ang="162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Slide Number"/>
          <p:cNvSpPr txBox="1"/>
          <p:nvPr>
            <p:ph type="sldNum" sz="quarter" idx="4294967295"/>
          </p:nvPr>
        </p:nvSpPr>
        <p:spPr>
          <a:xfrm>
            <a:off x="-43" y="9300633"/>
            <a:ext cx="452556" cy="3683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t">
            <a:normAutofit fontScale="100000" lnSpcReduction="0"/>
          </a:bodyPr>
          <a:lstStyle>
            <a:lvl1pPr algn="ctr" defTabSz="457200">
              <a:defRPr b="1" sz="24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>
              <a:defRPr b="0" sz="1800"/>
            </a:pPr>
            <a:fld id="{86CB4B4D-7CA3-9044-876B-883B54F8677D}" type="slidenum">
              <a:rPr b="1" sz="2400"/>
            </a:fld>
          </a:p>
        </p:txBody>
      </p:sp>
      <p:sp>
        <p:nvSpPr>
          <p:cNvPr id="319" name="Text"/>
          <p:cNvSpPr txBox="1"/>
          <p:nvPr/>
        </p:nvSpPr>
        <p:spPr>
          <a:xfrm>
            <a:off x="456022" y="9156059"/>
            <a:ext cx="12282794" cy="381001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/>
          <a:p>
            <a:pPr algn="r" defTabSz="457200">
              <a:defRPr sz="1800">
                <a:latin typeface="Century"/>
                <a:ea typeface="Century"/>
                <a:cs typeface="Century"/>
                <a:sym typeface="Century"/>
              </a:defRPr>
            </a:pPr>
          </a:p>
        </p:txBody>
      </p:sp>
      <p:sp>
        <p:nvSpPr>
          <p:cNvPr id="320" name="Super Narrow-band  Stochastic Noise"/>
          <p:cNvSpPr txBox="1"/>
          <p:nvPr>
            <p:ph type="title"/>
          </p:nvPr>
        </p:nvSpPr>
        <p:spPr>
          <a:xfrm>
            <a:off x="952500" y="4232"/>
            <a:ext cx="11099800" cy="2382550"/>
          </a:xfrm>
          <a:prstGeom prst="rect">
            <a:avLst/>
          </a:prstGeom>
        </p:spPr>
        <p:txBody>
          <a:bodyPr/>
          <a:lstStyle/>
          <a:p>
            <a:pPr defTabSz="572516">
              <a:defRPr sz="1764">
                <a:solidFill>
                  <a:schemeClr val="accent5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 b="1" sz="7840"/>
              <a:t>Super Narrow-band </a:t>
            </a:r>
            <a:br>
              <a:rPr b="1" sz="7840"/>
            </a:br>
            <a:r>
              <a:rPr b="1" sz="7840">
                <a:solidFill>
                  <a:schemeClr val="accent4"/>
                </a:solidFill>
              </a:rPr>
              <a:t>Stochastic</a:t>
            </a:r>
            <a:r>
              <a:rPr b="1" sz="7840"/>
              <a:t> Noise</a:t>
            </a:r>
          </a:p>
        </p:txBody>
      </p:sp>
      <p:pic>
        <p:nvPicPr>
          <p:cNvPr id="321" name="nbNoise_1018Hz_1024Hz.wav.jpg" descr="nbNoise_1018Hz_1024Hz.wav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78000" y="2666999"/>
            <a:ext cx="9398000" cy="7048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gradFill flip="none" rotWithShape="1">
          <a:gsLst>
            <a:gs pos="0">
              <a:schemeClr val="accent3">
                <a:lumOff val="25000"/>
              </a:schemeClr>
            </a:gs>
            <a:gs pos="100000">
              <a:srgbClr val="FFFFFF"/>
            </a:gs>
          </a:gsLst>
          <a:lin ang="162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lide Number"/>
          <p:cNvSpPr txBox="1"/>
          <p:nvPr>
            <p:ph type="sldNum" sz="quarter" idx="4294967295"/>
          </p:nvPr>
        </p:nvSpPr>
        <p:spPr>
          <a:xfrm>
            <a:off x="-43" y="9300633"/>
            <a:ext cx="452556" cy="3683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t">
            <a:normAutofit fontScale="100000" lnSpcReduction="0"/>
          </a:bodyPr>
          <a:lstStyle>
            <a:lvl1pPr algn="ctr" defTabSz="457200">
              <a:defRPr b="1" sz="24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>
              <a:defRPr b="0" sz="1800"/>
            </a:pPr>
            <a:fld id="{86CB4B4D-7CA3-9044-876B-883B54F8677D}" type="slidenum">
              <a:rPr b="1" sz="2400"/>
            </a:fld>
          </a:p>
        </p:txBody>
      </p:sp>
      <p:sp>
        <p:nvSpPr>
          <p:cNvPr id="324" name="Text"/>
          <p:cNvSpPr txBox="1"/>
          <p:nvPr/>
        </p:nvSpPr>
        <p:spPr>
          <a:xfrm>
            <a:off x="456022" y="9156059"/>
            <a:ext cx="12282794" cy="381001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/>
          <a:p>
            <a:pPr algn="r" defTabSz="457200">
              <a:defRPr sz="1800">
                <a:latin typeface="Century"/>
                <a:ea typeface="Century"/>
                <a:cs typeface="Century"/>
                <a:sym typeface="Century"/>
              </a:defRPr>
            </a:pPr>
          </a:p>
        </p:txBody>
      </p:sp>
      <p:pic>
        <p:nvPicPr>
          <p:cNvPr id="325" name="nbNoise_1018Hz_1024Hz.wav" descr="nbNoise_1018Hz_1024Hz.wav"/>
          <p:cNvPicPr>
            <a:picLocks noChangeAspect="0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0962547" y="3261518"/>
            <a:ext cx="571501" cy="571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26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374738" y="2753783"/>
            <a:ext cx="8255324" cy="7033684"/>
          </a:xfrm>
          <a:prstGeom prst="rect">
            <a:avLst/>
          </a:prstGeom>
          <a:ln w="12700">
            <a:miter lim="400000"/>
          </a:ln>
        </p:spPr>
      </p:pic>
      <p:sp>
        <p:nvSpPr>
          <p:cNvPr id="327" name="Super Narrow-band  Stochastic Noise"/>
          <p:cNvSpPr txBox="1"/>
          <p:nvPr>
            <p:ph type="title"/>
          </p:nvPr>
        </p:nvSpPr>
        <p:spPr>
          <a:xfrm>
            <a:off x="952500" y="4232"/>
            <a:ext cx="11099800" cy="2382550"/>
          </a:xfrm>
          <a:prstGeom prst="rect">
            <a:avLst/>
          </a:prstGeom>
        </p:spPr>
        <p:txBody>
          <a:bodyPr/>
          <a:lstStyle/>
          <a:p>
            <a:pPr defTabSz="572516">
              <a:defRPr sz="1764">
                <a:solidFill>
                  <a:schemeClr val="accent5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 b="1" sz="7840"/>
              <a:t>Super Narrow-band </a:t>
            </a:r>
            <a:br>
              <a:rPr b="1" sz="7840"/>
            </a:br>
            <a:r>
              <a:rPr b="1" sz="7840">
                <a:solidFill>
                  <a:schemeClr val="accent4"/>
                </a:solidFill>
              </a:rPr>
              <a:t>Stochastic</a:t>
            </a:r>
            <a:r>
              <a:rPr b="1" sz="7840"/>
              <a:t> Noise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61333" fill="hold"/>
                                        <p:tgtEl>
                                          <p:spTgt spid="3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audio isNarration="0">
              <p:cMediaNode mute="0" showWhenStopped="0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325"/>
                </p:tgtEl>
              </p:cMediaNode>
            </p:audio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gradFill flip="none" rotWithShape="1">
          <a:gsLst>
            <a:gs pos="0">
              <a:schemeClr val="accent3">
                <a:lumOff val="25000"/>
              </a:schemeClr>
            </a:gs>
            <a:gs pos="100000">
              <a:srgbClr val="FFFFFF"/>
            </a:gs>
          </a:gsLst>
          <a:lin ang="162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Slide Number"/>
          <p:cNvSpPr txBox="1"/>
          <p:nvPr>
            <p:ph type="sldNum" sz="quarter" idx="4294967295"/>
          </p:nvPr>
        </p:nvSpPr>
        <p:spPr>
          <a:xfrm>
            <a:off x="-43" y="9300633"/>
            <a:ext cx="452556" cy="3683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t">
            <a:normAutofit fontScale="100000" lnSpcReduction="0"/>
          </a:bodyPr>
          <a:lstStyle>
            <a:lvl1pPr algn="ctr" defTabSz="457200">
              <a:defRPr b="1" sz="24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>
              <a:defRPr b="0" sz="1800"/>
            </a:pPr>
            <a:fld id="{86CB4B4D-7CA3-9044-876B-883B54F8677D}" type="slidenum">
              <a:rPr b="1" sz="2400"/>
            </a:fld>
          </a:p>
        </p:txBody>
      </p:sp>
      <p:sp>
        <p:nvSpPr>
          <p:cNvPr id="330" name="Text"/>
          <p:cNvSpPr txBox="1"/>
          <p:nvPr/>
        </p:nvSpPr>
        <p:spPr>
          <a:xfrm>
            <a:off x="456022" y="9156059"/>
            <a:ext cx="12282794" cy="381001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/>
          <a:p>
            <a:pPr algn="r" defTabSz="457200">
              <a:defRPr sz="1800">
                <a:latin typeface="Century"/>
                <a:ea typeface="Century"/>
                <a:cs typeface="Century"/>
                <a:sym typeface="Century"/>
              </a:defRPr>
            </a:pPr>
          </a:p>
        </p:txBody>
      </p:sp>
      <p:pic>
        <p:nvPicPr>
          <p:cNvPr id="331" name="pNoise_1018Hz_to_1024Hz.wav.jpg" descr="pNoise_1018Hz_to_1024Hz.wav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78000" y="2666999"/>
            <a:ext cx="9398000" cy="7048501"/>
          </a:xfrm>
          <a:prstGeom prst="rect">
            <a:avLst/>
          </a:prstGeom>
          <a:ln w="12700">
            <a:miter lim="400000"/>
          </a:ln>
        </p:spPr>
      </p:pic>
      <p:sp>
        <p:nvSpPr>
          <p:cNvPr id="332" name="(Application) Super Narrow-band  Uniform Noise"/>
          <p:cNvSpPr txBox="1"/>
          <p:nvPr>
            <p:ph type="title"/>
          </p:nvPr>
        </p:nvSpPr>
        <p:spPr>
          <a:xfrm>
            <a:off x="-334684" y="4232"/>
            <a:ext cx="13674168" cy="2935132"/>
          </a:xfrm>
          <a:prstGeom prst="rect">
            <a:avLst/>
          </a:prstGeom>
        </p:spPr>
        <p:txBody>
          <a:bodyPr/>
          <a:lstStyle/>
          <a:p>
            <a:pPr defTabSz="467359">
              <a:defRPr sz="1440">
                <a:solidFill>
                  <a:schemeClr val="accent5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 b="1" sz="6400"/>
              <a:t>(Application)</a:t>
            </a:r>
            <a:br>
              <a:rPr b="1" sz="6400"/>
            </a:br>
            <a:r>
              <a:rPr b="1" sz="6400"/>
              <a:t>Super Narrow-band </a:t>
            </a:r>
            <a:br>
              <a:rPr b="1" sz="6400"/>
            </a:br>
            <a:r>
              <a:rPr b="1" sz="6400">
                <a:solidFill>
                  <a:schemeClr val="accent4"/>
                </a:solidFill>
              </a:rPr>
              <a:t>Uniform</a:t>
            </a:r>
            <a:r>
              <a:rPr b="1" sz="6400"/>
              <a:t> Noise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gradFill flip="none" rotWithShape="1">
          <a:gsLst>
            <a:gs pos="0">
              <a:schemeClr val="accent3">
                <a:lumOff val="25000"/>
              </a:schemeClr>
            </a:gs>
            <a:gs pos="100000">
              <a:srgbClr val="FFFFFF"/>
            </a:gs>
          </a:gsLst>
          <a:lin ang="162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Slide Number"/>
          <p:cNvSpPr txBox="1"/>
          <p:nvPr>
            <p:ph type="sldNum" sz="quarter" idx="4294967295"/>
          </p:nvPr>
        </p:nvSpPr>
        <p:spPr>
          <a:xfrm>
            <a:off x="-43" y="9300633"/>
            <a:ext cx="452556" cy="3683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t">
            <a:normAutofit fontScale="100000" lnSpcReduction="0"/>
          </a:bodyPr>
          <a:lstStyle>
            <a:lvl1pPr algn="ctr" defTabSz="457200">
              <a:defRPr b="1" sz="24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>
              <a:defRPr b="0" sz="1800"/>
            </a:pPr>
            <a:fld id="{86CB4B4D-7CA3-9044-876B-883B54F8677D}" type="slidenum">
              <a:rPr b="1" sz="2400"/>
            </a:fld>
          </a:p>
        </p:txBody>
      </p:sp>
      <p:sp>
        <p:nvSpPr>
          <p:cNvPr id="335" name="Text"/>
          <p:cNvSpPr txBox="1"/>
          <p:nvPr/>
        </p:nvSpPr>
        <p:spPr>
          <a:xfrm>
            <a:off x="456022" y="9156059"/>
            <a:ext cx="12282794" cy="381001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/>
          <a:p>
            <a:pPr algn="r" defTabSz="457200">
              <a:defRPr sz="1800">
                <a:latin typeface="Century"/>
                <a:ea typeface="Century"/>
                <a:cs typeface="Century"/>
                <a:sym typeface="Century"/>
              </a:defRPr>
            </a:pPr>
          </a:p>
        </p:txBody>
      </p:sp>
      <p:sp>
        <p:nvSpPr>
          <p:cNvPr id="336" name="(Application) Super Narrow-band  Uniform Noise"/>
          <p:cNvSpPr txBox="1"/>
          <p:nvPr>
            <p:ph type="title"/>
          </p:nvPr>
        </p:nvSpPr>
        <p:spPr>
          <a:xfrm>
            <a:off x="-334684" y="4232"/>
            <a:ext cx="13674168" cy="2935132"/>
          </a:xfrm>
          <a:prstGeom prst="rect">
            <a:avLst/>
          </a:prstGeom>
        </p:spPr>
        <p:txBody>
          <a:bodyPr/>
          <a:lstStyle/>
          <a:p>
            <a:pPr defTabSz="467359">
              <a:defRPr sz="1440">
                <a:solidFill>
                  <a:schemeClr val="accent5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 b="1" sz="6400"/>
              <a:t>(Application)</a:t>
            </a:r>
            <a:br>
              <a:rPr b="1" sz="6400"/>
            </a:br>
            <a:r>
              <a:rPr b="1" sz="6400"/>
              <a:t>Super Narrow-band </a:t>
            </a:r>
            <a:br>
              <a:rPr b="1" sz="6400"/>
            </a:br>
            <a:r>
              <a:rPr b="1" sz="6400">
                <a:solidFill>
                  <a:schemeClr val="accent4"/>
                </a:solidFill>
              </a:rPr>
              <a:t>Uniform</a:t>
            </a:r>
            <a:r>
              <a:rPr b="1" sz="6400"/>
              <a:t> Noise</a:t>
            </a:r>
          </a:p>
        </p:txBody>
      </p:sp>
      <p:pic>
        <p:nvPicPr>
          <p:cNvPr id="337" name="pNoise_1018Hz_to_1024Hz.wav" descr="pNoise_1018Hz_to_1024Hz.wav"/>
          <p:cNvPicPr>
            <a:picLocks noChangeAspect="0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0854531" y="3529012"/>
            <a:ext cx="571501" cy="571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38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580934" y="2987609"/>
            <a:ext cx="7842932" cy="676599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61333" fill="hold"/>
                                        <p:tgtEl>
                                          <p:spTgt spid="33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audio isNarration="0">
              <p:cMediaNode mute="0" showWhenStopped="0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337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gradFill flip="none" rotWithShape="1">
          <a:gsLst>
            <a:gs pos="0">
              <a:schemeClr val="accent3">
                <a:lumOff val="25000"/>
              </a:schemeClr>
            </a:gs>
            <a:gs pos="100000">
              <a:srgbClr val="FFFFFF"/>
            </a:gs>
          </a:gsLst>
          <a:lin ang="162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Flame Coloration"/>
          <p:cNvSpPr txBox="1"/>
          <p:nvPr>
            <p:ph type="title"/>
          </p:nvPr>
        </p:nvSpPr>
        <p:spPr>
          <a:xfrm>
            <a:off x="952500" y="21166"/>
            <a:ext cx="11099800" cy="2594175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chemeClr val="accent5">
                    <a:lumOff val="-8078"/>
                  </a:schemeClr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>
              <a:defRPr b="0" sz="1800"/>
            </a:pPr>
            <a:r>
              <a:rPr b="1" sz="8000"/>
              <a:t>Flame Coloration</a:t>
            </a:r>
          </a:p>
        </p:txBody>
      </p:sp>
      <p:sp>
        <p:nvSpPr>
          <p:cNvPr id="128" name="Slide Number"/>
          <p:cNvSpPr txBox="1"/>
          <p:nvPr>
            <p:ph type="sldNum" sz="quarter" idx="4294967295"/>
          </p:nvPr>
        </p:nvSpPr>
        <p:spPr>
          <a:xfrm>
            <a:off x="-43" y="9300633"/>
            <a:ext cx="283818" cy="3683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t">
            <a:normAutofit fontScale="100000" lnSpcReduction="0"/>
          </a:bodyPr>
          <a:lstStyle>
            <a:lvl1pPr algn="ctr" defTabSz="457200">
              <a:defRPr b="1" sz="24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>
              <a:defRPr b="0" sz="1800"/>
            </a:pPr>
            <a:fld id="{86CB4B4D-7CA3-9044-876B-883B54F8677D}" type="slidenum">
              <a:rPr b="1" sz="2400"/>
            </a:fld>
          </a:p>
        </p:txBody>
      </p:sp>
      <p:sp>
        <p:nvSpPr>
          <p:cNvPr id="129" name="Text"/>
          <p:cNvSpPr txBox="1"/>
          <p:nvPr/>
        </p:nvSpPr>
        <p:spPr>
          <a:xfrm>
            <a:off x="265984" y="9156059"/>
            <a:ext cx="12472832" cy="381001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/>
          <a:p>
            <a:pPr algn="r" defTabSz="457200">
              <a:defRPr sz="1800">
                <a:latin typeface="Century"/>
                <a:ea typeface="Century"/>
                <a:cs typeface="Century"/>
                <a:sym typeface="Century"/>
              </a:defRPr>
            </a:pPr>
          </a:p>
        </p:txBody>
      </p:sp>
      <p:pic>
        <p:nvPicPr>
          <p:cNvPr id="130" name="構造色解説-01A.jpg" descr="構造色解説-01A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02000" y="2159000"/>
            <a:ext cx="6350000" cy="4762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1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02912" y="6925281"/>
            <a:ext cx="6404576" cy="281212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gradFill flip="none" rotWithShape="1">
          <a:gsLst>
            <a:gs pos="0">
              <a:schemeClr val="accent3">
                <a:lumOff val="25000"/>
              </a:schemeClr>
            </a:gs>
            <a:gs pos="100000">
              <a:srgbClr val="FFFFFF"/>
            </a:gs>
          </a:gsLst>
          <a:lin ang="162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Slide Number"/>
          <p:cNvSpPr txBox="1"/>
          <p:nvPr>
            <p:ph type="sldNum" sz="quarter" idx="4294967295"/>
          </p:nvPr>
        </p:nvSpPr>
        <p:spPr>
          <a:xfrm>
            <a:off x="-43" y="9300633"/>
            <a:ext cx="452556" cy="3683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t">
            <a:normAutofit fontScale="100000" lnSpcReduction="0"/>
          </a:bodyPr>
          <a:lstStyle>
            <a:lvl1pPr algn="ctr" defTabSz="457200">
              <a:defRPr b="1" sz="24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>
              <a:defRPr b="0" sz="1800"/>
            </a:pPr>
            <a:fld id="{86CB4B4D-7CA3-9044-876B-883B54F8677D}" type="slidenum">
              <a:rPr b="1" sz="2400"/>
            </a:fld>
          </a:p>
        </p:txBody>
      </p:sp>
      <p:sp>
        <p:nvSpPr>
          <p:cNvPr id="341" name="Text"/>
          <p:cNvSpPr txBox="1"/>
          <p:nvPr/>
        </p:nvSpPr>
        <p:spPr>
          <a:xfrm>
            <a:off x="456022" y="9156059"/>
            <a:ext cx="12282794" cy="381001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/>
          <a:p>
            <a:pPr algn="r" defTabSz="457200">
              <a:defRPr sz="1800">
                <a:latin typeface="Century"/>
                <a:ea typeface="Century"/>
                <a:cs typeface="Century"/>
                <a:sym typeface="Century"/>
              </a:defRPr>
            </a:pPr>
          </a:p>
        </p:txBody>
      </p:sp>
      <p:sp>
        <p:nvSpPr>
          <p:cNvPr id="342" name="(Application) Super Narrow-band  Uniform Noise"/>
          <p:cNvSpPr txBox="1"/>
          <p:nvPr>
            <p:ph type="title"/>
          </p:nvPr>
        </p:nvSpPr>
        <p:spPr>
          <a:xfrm>
            <a:off x="-334684" y="4232"/>
            <a:ext cx="13674168" cy="2935132"/>
          </a:xfrm>
          <a:prstGeom prst="rect">
            <a:avLst/>
          </a:prstGeom>
        </p:spPr>
        <p:txBody>
          <a:bodyPr/>
          <a:lstStyle/>
          <a:p>
            <a:pPr defTabSz="467359">
              <a:defRPr sz="1440">
                <a:solidFill>
                  <a:schemeClr val="accent5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 b="1" sz="6400"/>
              <a:t>(Application)</a:t>
            </a:r>
            <a:br>
              <a:rPr b="1" sz="6400"/>
            </a:br>
            <a:r>
              <a:rPr b="1" sz="6400"/>
              <a:t>Super Narrow-band </a:t>
            </a:r>
            <a:br>
              <a:rPr b="1" sz="6400"/>
            </a:br>
            <a:r>
              <a:rPr b="1" sz="6400">
                <a:solidFill>
                  <a:schemeClr val="accent4"/>
                </a:solidFill>
              </a:rPr>
              <a:t>Uniform</a:t>
            </a:r>
            <a:r>
              <a:rPr b="1" sz="6400"/>
              <a:t> Noise</a:t>
            </a:r>
          </a:p>
        </p:txBody>
      </p:sp>
      <p:pic>
        <p:nvPicPr>
          <p:cNvPr id="343" name="pNoise_1018Hz_to_1024Hz.wav" descr="pNoise_1018Hz_to_1024Hz.wav"/>
          <p:cNvPicPr>
            <a:picLocks noChangeAspect="0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0854531" y="3529012"/>
            <a:ext cx="571501" cy="571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44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580934" y="2987609"/>
            <a:ext cx="7842932" cy="6765991"/>
          </a:xfrm>
          <a:prstGeom prst="rect">
            <a:avLst/>
          </a:prstGeom>
          <a:ln w="12700">
            <a:miter lim="400000"/>
          </a:ln>
        </p:spPr>
      </p:pic>
      <p:sp>
        <p:nvSpPr>
          <p:cNvPr id="345" name="VERY LONG PERIODICITY"/>
          <p:cNvSpPr/>
          <p:nvPr/>
        </p:nvSpPr>
        <p:spPr>
          <a:xfrm>
            <a:off x="1008451" y="5719099"/>
            <a:ext cx="5840165" cy="657226"/>
          </a:xfrm>
          <a:prstGeom prst="rect">
            <a:avLst/>
          </a:prstGeom>
          <a:gradFill>
            <a:gsLst>
              <a:gs pos="0">
                <a:srgbClr val="CE2100"/>
              </a:gs>
              <a:gs pos="100000">
                <a:schemeClr val="accent5">
                  <a:hueOff val="-477027"/>
                  <a:satOff val="5825"/>
                  <a:lumOff val="41095"/>
                </a:schemeClr>
              </a:gs>
            </a:gsLst>
            <a:lin ang="16200000"/>
          </a:gradFill>
          <a:ln>
            <a:solidFill>
              <a:srgbClr val="C82101"/>
            </a:solidFill>
            <a:bevel/>
          </a:ln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VERY LONG PERIODICITY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61333" fill="hold"/>
                                        <p:tgtEl>
                                          <p:spTgt spid="34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audio isNarration="0">
              <p:cMediaNode mute="0" showWhenStopped="0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343"/>
                </p:tgtEl>
              </p:cMediaNode>
            </p:audio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gradFill flip="none" rotWithShape="1">
          <a:gsLst>
            <a:gs pos="0">
              <a:schemeClr val="accent3">
                <a:lumOff val="25000"/>
              </a:schemeClr>
            </a:gs>
            <a:gs pos="100000">
              <a:srgbClr val="FFFFFF"/>
            </a:gs>
          </a:gsLst>
          <a:lin ang="162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Slide Number"/>
          <p:cNvSpPr txBox="1"/>
          <p:nvPr>
            <p:ph type="sldNum" sz="quarter" idx="4294967295"/>
          </p:nvPr>
        </p:nvSpPr>
        <p:spPr>
          <a:xfrm>
            <a:off x="-43" y="9300633"/>
            <a:ext cx="452556" cy="3683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t">
            <a:normAutofit fontScale="100000" lnSpcReduction="0"/>
          </a:bodyPr>
          <a:lstStyle>
            <a:lvl1pPr algn="ctr" defTabSz="457200">
              <a:defRPr b="1" sz="24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>
              <a:defRPr b="0" sz="1800"/>
            </a:pPr>
            <a:fld id="{86CB4B4D-7CA3-9044-876B-883B54F8677D}" type="slidenum">
              <a:rPr b="1" sz="2400"/>
            </a:fld>
          </a:p>
        </p:txBody>
      </p:sp>
      <p:sp>
        <p:nvSpPr>
          <p:cNvPr id="348" name="Text"/>
          <p:cNvSpPr txBox="1"/>
          <p:nvPr/>
        </p:nvSpPr>
        <p:spPr>
          <a:xfrm>
            <a:off x="456022" y="9156059"/>
            <a:ext cx="12282794" cy="381001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/>
          <a:p>
            <a:pPr algn="r" defTabSz="457200">
              <a:defRPr sz="1800">
                <a:latin typeface="Century"/>
                <a:ea typeface="Century"/>
                <a:cs typeface="Century"/>
                <a:sym typeface="Century"/>
              </a:defRPr>
            </a:pPr>
          </a:p>
        </p:txBody>
      </p:sp>
      <p:sp>
        <p:nvSpPr>
          <p:cNvPr id="349" name="(Experiment) Input Test Noise into Cavity (Physical Env.)"/>
          <p:cNvSpPr txBox="1"/>
          <p:nvPr>
            <p:ph type="title"/>
          </p:nvPr>
        </p:nvSpPr>
        <p:spPr>
          <a:xfrm>
            <a:off x="428705" y="4232"/>
            <a:ext cx="12147390" cy="3423222"/>
          </a:xfrm>
          <a:prstGeom prst="rect">
            <a:avLst/>
          </a:prstGeom>
        </p:spPr>
        <p:txBody>
          <a:bodyPr/>
          <a:lstStyle/>
          <a:p>
            <a:pPr>
              <a:defRPr sz="7200">
                <a:solidFill>
                  <a:schemeClr val="accent5">
                    <a:lumOff val="-8078"/>
                  </a:schemeClr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 b="1"/>
              <a:t>(Experiment)</a:t>
            </a:r>
            <a:br>
              <a:rPr b="1"/>
            </a:br>
            <a:r>
              <a:rPr b="1">
                <a:solidFill>
                  <a:schemeClr val="accent5"/>
                </a:solidFill>
              </a:rPr>
              <a:t>Input Test Noise into Cavity</a:t>
            </a:r>
            <a:br>
              <a:rPr b="1"/>
            </a:br>
            <a:r>
              <a:rPr b="1"/>
              <a:t>(Physical Env.)</a:t>
            </a:r>
          </a:p>
        </p:txBody>
      </p:sp>
      <p:pic>
        <p:nvPicPr>
          <p:cNvPr id="350" name="IMG_0228.jpg" descr="IMG_0228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74955" y="3560365"/>
            <a:ext cx="4644927" cy="619323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gradFill flip="none" rotWithShape="1">
          <a:gsLst>
            <a:gs pos="0">
              <a:schemeClr val="accent3">
                <a:lumOff val="25000"/>
              </a:schemeClr>
            </a:gs>
            <a:gs pos="100000">
              <a:srgbClr val="FFFFFF"/>
            </a:gs>
          </a:gsLst>
          <a:lin ang="162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Slide Number"/>
          <p:cNvSpPr txBox="1"/>
          <p:nvPr>
            <p:ph type="sldNum" sz="quarter" idx="4294967295"/>
          </p:nvPr>
        </p:nvSpPr>
        <p:spPr>
          <a:xfrm>
            <a:off x="-43" y="9300633"/>
            <a:ext cx="452556" cy="3683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t">
            <a:normAutofit fontScale="100000" lnSpcReduction="0"/>
          </a:bodyPr>
          <a:lstStyle>
            <a:lvl1pPr algn="ctr" defTabSz="457200">
              <a:defRPr b="1" sz="24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>
              <a:defRPr b="0" sz="1800"/>
            </a:pPr>
            <a:fld id="{86CB4B4D-7CA3-9044-876B-883B54F8677D}" type="slidenum">
              <a:rPr b="1" sz="2400"/>
            </a:fld>
          </a:p>
        </p:txBody>
      </p:sp>
      <p:sp>
        <p:nvSpPr>
          <p:cNvPr id="353" name="Text"/>
          <p:cNvSpPr txBox="1"/>
          <p:nvPr/>
        </p:nvSpPr>
        <p:spPr>
          <a:xfrm>
            <a:off x="456022" y="9156059"/>
            <a:ext cx="12282794" cy="381001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/>
          <a:p>
            <a:pPr algn="r" defTabSz="457200">
              <a:defRPr sz="1800">
                <a:latin typeface="Century"/>
                <a:ea typeface="Century"/>
                <a:cs typeface="Century"/>
                <a:sym typeface="Century"/>
              </a:defRPr>
            </a:pPr>
          </a:p>
        </p:txBody>
      </p:sp>
      <p:sp>
        <p:nvSpPr>
          <p:cNvPr id="354" name="Cavity as Model of Vocal Tract"/>
          <p:cNvSpPr txBox="1"/>
          <p:nvPr>
            <p:ph type="title"/>
          </p:nvPr>
        </p:nvSpPr>
        <p:spPr>
          <a:xfrm>
            <a:off x="428705" y="4232"/>
            <a:ext cx="12147390" cy="3423222"/>
          </a:xfrm>
          <a:prstGeom prst="rect">
            <a:avLst/>
          </a:prstGeom>
        </p:spPr>
        <p:txBody>
          <a:bodyPr/>
          <a:lstStyle/>
          <a:p>
            <a:pPr>
              <a:defRPr sz="7200">
                <a:solidFill>
                  <a:schemeClr val="accent5">
                    <a:lumOff val="-8078"/>
                  </a:schemeClr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 b="1">
                <a:solidFill>
                  <a:schemeClr val="accent5"/>
                </a:solidFill>
              </a:rPr>
              <a:t>Cavity as Model</a:t>
            </a:r>
            <a:br>
              <a:rPr b="1">
                <a:solidFill>
                  <a:schemeClr val="accent5"/>
                </a:solidFill>
              </a:rPr>
            </a:br>
            <a:r>
              <a:rPr b="1">
                <a:solidFill>
                  <a:schemeClr val="accent5"/>
                </a:solidFill>
              </a:rPr>
              <a:t>of Vocal Tract</a:t>
            </a:r>
          </a:p>
        </p:txBody>
      </p:sp>
      <p:pic>
        <p:nvPicPr>
          <p:cNvPr id="35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00217" y="2937007"/>
            <a:ext cx="5394403" cy="662470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gradFill flip="none" rotWithShape="1">
          <a:gsLst>
            <a:gs pos="0">
              <a:schemeClr val="accent3">
                <a:lumOff val="25000"/>
              </a:schemeClr>
            </a:gs>
            <a:gs pos="100000">
              <a:srgbClr val="FFFFFF"/>
            </a:gs>
          </a:gsLst>
          <a:lin ang="162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Slide Number"/>
          <p:cNvSpPr txBox="1"/>
          <p:nvPr>
            <p:ph type="sldNum" sz="quarter" idx="4294967295"/>
          </p:nvPr>
        </p:nvSpPr>
        <p:spPr>
          <a:xfrm>
            <a:off x="-43" y="9300633"/>
            <a:ext cx="452556" cy="3683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t">
            <a:normAutofit fontScale="100000" lnSpcReduction="0"/>
          </a:bodyPr>
          <a:lstStyle>
            <a:lvl1pPr algn="ctr" defTabSz="457200">
              <a:defRPr b="1" sz="24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>
              <a:defRPr b="0" sz="1800"/>
            </a:pPr>
            <a:fld id="{86CB4B4D-7CA3-9044-876B-883B54F8677D}" type="slidenum">
              <a:rPr b="1" sz="2400"/>
            </a:fld>
          </a:p>
        </p:txBody>
      </p:sp>
      <p:sp>
        <p:nvSpPr>
          <p:cNvPr id="358" name="Text"/>
          <p:cNvSpPr txBox="1"/>
          <p:nvPr/>
        </p:nvSpPr>
        <p:spPr>
          <a:xfrm>
            <a:off x="456022" y="9156059"/>
            <a:ext cx="12282794" cy="381001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/>
          <a:p>
            <a:pPr algn="r" defTabSz="457200">
              <a:defRPr sz="1800">
                <a:latin typeface="Century"/>
                <a:ea typeface="Century"/>
                <a:cs typeface="Century"/>
                <a:sym typeface="Century"/>
              </a:defRPr>
            </a:pPr>
          </a:p>
        </p:txBody>
      </p:sp>
      <p:sp>
        <p:nvSpPr>
          <p:cNvPr id="359" name="Comparison between Sine Wave &amp; Stocastic Noise (around 256Hz)"/>
          <p:cNvSpPr txBox="1"/>
          <p:nvPr>
            <p:ph type="title"/>
          </p:nvPr>
        </p:nvSpPr>
        <p:spPr>
          <a:xfrm>
            <a:off x="217700" y="4232"/>
            <a:ext cx="12569400" cy="3423222"/>
          </a:xfrm>
          <a:prstGeom prst="rect">
            <a:avLst/>
          </a:prstGeom>
        </p:spPr>
        <p:txBody>
          <a:bodyPr/>
          <a:lstStyle/>
          <a:p>
            <a:pPr>
              <a:defRPr sz="7200">
                <a:solidFill>
                  <a:schemeClr val="accent5">
                    <a:lumOff val="-8078"/>
                  </a:schemeClr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 b="1"/>
              <a:t>Comparison between</a:t>
            </a:r>
            <a:br>
              <a:rPr b="1"/>
            </a:br>
            <a:r>
              <a:rPr b="1"/>
              <a:t>Sine Wave &amp; Stocastic Noise</a:t>
            </a:r>
            <a:br>
              <a:rPr b="1"/>
            </a:br>
            <a:r>
              <a:rPr b="1"/>
              <a:t>(around 256Hz)</a:t>
            </a:r>
          </a:p>
        </p:txBody>
      </p:sp>
      <p:pic>
        <p:nvPicPr>
          <p:cNvPr id="360" name="正弦波 vs 帯域雑音.png" descr="正弦波 vs 帯域雑音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73676" y="3472317"/>
            <a:ext cx="8457448" cy="6273242"/>
          </a:xfrm>
          <a:prstGeom prst="rect">
            <a:avLst/>
          </a:prstGeom>
          <a:ln w="12700">
            <a:miter lim="400000"/>
          </a:ln>
        </p:spPr>
      </p:pic>
      <p:sp>
        <p:nvSpPr>
          <p:cNvPr id="361" name="Sine Wave 256Hz"/>
          <p:cNvSpPr/>
          <p:nvPr/>
        </p:nvSpPr>
        <p:spPr>
          <a:xfrm>
            <a:off x="7225856" y="5771620"/>
            <a:ext cx="2603005" cy="479426"/>
          </a:xfrm>
          <a:prstGeom prst="rect">
            <a:avLst/>
          </a:prstGeom>
          <a:gradFill>
            <a:gsLst>
              <a:gs pos="0">
                <a:schemeClr val="accent3">
                  <a:hueOff val="-337077"/>
                  <a:satOff val="27450"/>
                  <a:lumOff val="33416"/>
                </a:schemeClr>
              </a:gs>
              <a:gs pos="35000">
                <a:srgbClr val="FFEFC3"/>
              </a:gs>
              <a:gs pos="100000">
                <a:schemeClr val="accent3">
                  <a:hueOff val="-414096"/>
                  <a:satOff val="27450"/>
                  <a:lumOff val="45530"/>
                </a:schemeClr>
              </a:gs>
            </a:gsLst>
            <a:lin ang="16200000"/>
          </a:gradFill>
          <a:ln>
            <a:solidFill>
              <a:srgbClr val="DE670B"/>
            </a:solidFill>
            <a:bevel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24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Sine Wave 256Hz</a:t>
            </a:r>
          </a:p>
        </p:txBody>
      </p:sp>
      <p:sp>
        <p:nvSpPr>
          <p:cNvPr id="362" name="Noise b/w 240 &amp; 256Hz"/>
          <p:cNvSpPr/>
          <p:nvPr/>
        </p:nvSpPr>
        <p:spPr>
          <a:xfrm>
            <a:off x="6822234" y="7676620"/>
            <a:ext cx="3410249" cy="479426"/>
          </a:xfrm>
          <a:prstGeom prst="rect">
            <a:avLst/>
          </a:prstGeom>
          <a:gradFill>
            <a:gsLst>
              <a:gs pos="0">
                <a:schemeClr val="accent3">
                  <a:hueOff val="-337077"/>
                  <a:satOff val="27450"/>
                  <a:lumOff val="33416"/>
                </a:schemeClr>
              </a:gs>
              <a:gs pos="35000">
                <a:srgbClr val="FFEFC3"/>
              </a:gs>
              <a:gs pos="100000">
                <a:schemeClr val="accent3">
                  <a:hueOff val="-414096"/>
                  <a:satOff val="27450"/>
                  <a:lumOff val="45530"/>
                </a:schemeClr>
              </a:gs>
            </a:gsLst>
            <a:lin ang="16200000"/>
          </a:gradFill>
          <a:ln>
            <a:solidFill>
              <a:srgbClr val="DE670B"/>
            </a:solidFill>
            <a:bevel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24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Noise b/w 240 &amp; 256Hz</a:t>
            </a:r>
          </a:p>
        </p:txBody>
      </p:sp>
      <p:pic>
        <p:nvPicPr>
          <p:cNvPr id="363" name="151113_06_sine256Hz_0deg.WAV" descr="151113_06_sine256Hz_0deg.WAV"/>
          <p:cNvPicPr>
            <a:picLocks noChangeAspect="0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11142464" y="4319785"/>
            <a:ext cx="571501" cy="571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64" name="151113_05_nbNoise_240Hz_256Hz.wav" descr="151113_05_nbNoise_240Hz_256Hz.wav"/>
          <p:cNvPicPr>
            <a:picLocks noChangeAspect="0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11165217" y="5468342"/>
            <a:ext cx="571501" cy="571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04343" fill="hold"/>
                                        <p:tgtEl>
                                          <p:spTgt spid="36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mediacall" nodeType="clickEffect" presetSubtype="0" presetID="1" grp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5764906" fill="hold"/>
                                        <p:tgtEl>
                                          <p:spTgt spid="36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audio isNarration="0">
              <p:cMediaNode mute="0" showWhenStopped="0" numSld="1" vol="100000">
                <p:cTn id="11" fill="hold" display="0">
                  <p:stCondLst>
                    <p:cond delay="indefinite"/>
                  </p:stCondLst>
                </p:cTn>
                <p:tgtEl>
                  <p:spTgt spid="364"/>
                </p:tgtEl>
              </p:cMediaNode>
            </p:audio>
            <p:audio isNarration="0">
              <p:cMediaNode mute="0" showWhenStopped="0" numSld="1" vol="100000">
                <p:cTn id="12" fill="hold" display="0">
                  <p:stCondLst>
                    <p:cond delay="indefinite"/>
                  </p:stCondLst>
                </p:cTn>
                <p:tgtEl>
                  <p:spTgt spid="363"/>
                </p:tgtEl>
              </p:cMediaNode>
            </p:audio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gradFill flip="none" rotWithShape="1">
          <a:gsLst>
            <a:gs pos="0">
              <a:schemeClr val="accent3">
                <a:lumOff val="25000"/>
              </a:schemeClr>
            </a:gs>
            <a:gs pos="100000">
              <a:srgbClr val="FFFFFF"/>
            </a:gs>
          </a:gsLst>
          <a:lin ang="162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Structural Timbre"/>
          <p:cNvSpPr txBox="1"/>
          <p:nvPr>
            <p:ph type="title"/>
          </p:nvPr>
        </p:nvSpPr>
        <p:spPr>
          <a:xfrm>
            <a:off x="952500" y="21166"/>
            <a:ext cx="11099800" cy="2594175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chemeClr val="accent5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>
              <a:defRPr b="0" sz="1800"/>
            </a:pPr>
            <a:r>
              <a:rPr b="1" sz="8000"/>
              <a:t>Structural Timbre</a:t>
            </a:r>
          </a:p>
        </p:txBody>
      </p:sp>
      <p:sp>
        <p:nvSpPr>
          <p:cNvPr id="367" name="Slide Number"/>
          <p:cNvSpPr txBox="1"/>
          <p:nvPr>
            <p:ph type="sldNum" sz="quarter" idx="4294967295"/>
          </p:nvPr>
        </p:nvSpPr>
        <p:spPr>
          <a:xfrm>
            <a:off x="-43" y="9300633"/>
            <a:ext cx="452556" cy="3683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t">
            <a:normAutofit fontScale="100000" lnSpcReduction="0"/>
          </a:bodyPr>
          <a:lstStyle>
            <a:lvl1pPr algn="ctr" defTabSz="457200">
              <a:defRPr b="1" sz="24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>
              <a:defRPr b="0" sz="1800"/>
            </a:pPr>
            <a:fld id="{86CB4B4D-7CA3-9044-876B-883B54F8677D}" type="slidenum">
              <a:rPr b="1" sz="2400"/>
            </a:fld>
          </a:p>
        </p:txBody>
      </p:sp>
      <p:sp>
        <p:nvSpPr>
          <p:cNvPr id="368" name="Text"/>
          <p:cNvSpPr txBox="1"/>
          <p:nvPr/>
        </p:nvSpPr>
        <p:spPr>
          <a:xfrm>
            <a:off x="456022" y="9156059"/>
            <a:ext cx="12282794" cy="381001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/>
          <a:p>
            <a:pPr algn="r" defTabSz="457200">
              <a:defRPr sz="1800">
                <a:latin typeface="Century"/>
                <a:ea typeface="Century"/>
                <a:cs typeface="Century"/>
                <a:sym typeface="Century"/>
              </a:defRPr>
            </a:pPr>
          </a:p>
        </p:txBody>
      </p:sp>
      <p:sp>
        <p:nvSpPr>
          <p:cNvPr id="369" name="⇒ Brilliant"/>
          <p:cNvSpPr txBox="1"/>
          <p:nvPr/>
        </p:nvSpPr>
        <p:spPr>
          <a:xfrm>
            <a:off x="3442611" y="8299272"/>
            <a:ext cx="6119578" cy="1236763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27000" dist="12700" dir="2700000">
              <a:schemeClr val="accent3">
                <a:lumOff val="-9999"/>
                <a:alpha val="75000"/>
              </a:scheme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457200">
              <a:defRPr b="1" sz="800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⇒ Brilliant</a:t>
            </a:r>
          </a:p>
        </p:txBody>
      </p:sp>
      <p:pic>
        <p:nvPicPr>
          <p:cNvPr id="370" name="正弦波 vs 帯域雑音.png" descr="正弦波 vs 帯域雑音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80319" y="2513863"/>
            <a:ext cx="7215578" cy="5352096"/>
          </a:xfrm>
          <a:prstGeom prst="rect">
            <a:avLst/>
          </a:prstGeom>
          <a:ln w="12700">
            <a:miter lim="400000"/>
          </a:ln>
        </p:spPr>
      </p:pic>
      <p:sp>
        <p:nvSpPr>
          <p:cNvPr id="371" name="Sine Wave 256Hz"/>
          <p:cNvSpPr/>
          <p:nvPr/>
        </p:nvSpPr>
        <p:spPr>
          <a:xfrm>
            <a:off x="10111564" y="3892020"/>
            <a:ext cx="2603005" cy="479426"/>
          </a:xfrm>
          <a:prstGeom prst="rect">
            <a:avLst/>
          </a:prstGeom>
          <a:gradFill>
            <a:gsLst>
              <a:gs pos="0">
                <a:schemeClr val="accent3">
                  <a:hueOff val="-337077"/>
                  <a:satOff val="27450"/>
                  <a:lumOff val="33416"/>
                </a:schemeClr>
              </a:gs>
              <a:gs pos="35000">
                <a:srgbClr val="FFEFC3"/>
              </a:gs>
              <a:gs pos="100000">
                <a:schemeClr val="accent3">
                  <a:hueOff val="-414096"/>
                  <a:satOff val="27450"/>
                  <a:lumOff val="45530"/>
                </a:schemeClr>
              </a:gs>
            </a:gsLst>
            <a:lin ang="16200000"/>
          </a:gradFill>
          <a:ln>
            <a:solidFill>
              <a:srgbClr val="DE670B"/>
            </a:solidFill>
            <a:bevel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24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Sine Wave 256Hz</a:t>
            </a:r>
          </a:p>
        </p:txBody>
      </p:sp>
      <p:sp>
        <p:nvSpPr>
          <p:cNvPr id="372" name="Fluctuate"/>
          <p:cNvSpPr txBox="1"/>
          <p:nvPr/>
        </p:nvSpPr>
        <p:spPr>
          <a:xfrm>
            <a:off x="438830" y="2919856"/>
            <a:ext cx="6119578" cy="10148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228600" indent="-228600" algn="l" defTabSz="457200">
              <a:buSzPct val="100000"/>
              <a:buChar char="•"/>
              <a:defRPr b="1" sz="64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 Fluctuate</a:t>
            </a:r>
          </a:p>
        </p:txBody>
      </p:sp>
      <p:sp>
        <p:nvSpPr>
          <p:cNvPr id="373" name="Dispersed"/>
          <p:cNvSpPr txBox="1"/>
          <p:nvPr/>
        </p:nvSpPr>
        <p:spPr>
          <a:xfrm>
            <a:off x="438830" y="4033978"/>
            <a:ext cx="6119578" cy="10148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228600" indent="-228600" algn="l" defTabSz="457200">
              <a:buSzPct val="100000"/>
              <a:buChar char="•"/>
              <a:defRPr b="1" sz="64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 Dispersed</a:t>
            </a:r>
          </a:p>
        </p:txBody>
      </p:sp>
      <p:sp>
        <p:nvSpPr>
          <p:cNvPr id="374" name="Blurred"/>
          <p:cNvSpPr txBox="1"/>
          <p:nvPr/>
        </p:nvSpPr>
        <p:spPr>
          <a:xfrm>
            <a:off x="438830" y="5295511"/>
            <a:ext cx="6119578" cy="10148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228600" indent="-228600" algn="l" defTabSz="457200">
              <a:buSzPct val="100000"/>
              <a:buChar char="•"/>
              <a:defRPr b="1" sz="64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 Blurred</a:t>
            </a:r>
          </a:p>
        </p:txBody>
      </p:sp>
      <p:sp>
        <p:nvSpPr>
          <p:cNvPr id="375" name="Interfering"/>
          <p:cNvSpPr txBox="1"/>
          <p:nvPr/>
        </p:nvSpPr>
        <p:spPr>
          <a:xfrm>
            <a:off x="438830" y="6445156"/>
            <a:ext cx="6119578" cy="10148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228600" indent="-228600" algn="l" defTabSz="457200">
              <a:buSzPct val="100000"/>
              <a:buChar char="•"/>
              <a:defRPr b="1" sz="64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 Interfering</a:t>
            </a:r>
          </a:p>
        </p:txBody>
      </p:sp>
      <p:sp>
        <p:nvSpPr>
          <p:cNvPr id="376" name="Noise b/w 240 &amp; 256Hz"/>
          <p:cNvSpPr/>
          <p:nvPr/>
        </p:nvSpPr>
        <p:spPr>
          <a:xfrm>
            <a:off x="9497701" y="5797020"/>
            <a:ext cx="3410249" cy="479426"/>
          </a:xfrm>
          <a:prstGeom prst="rect">
            <a:avLst/>
          </a:prstGeom>
          <a:gradFill>
            <a:gsLst>
              <a:gs pos="0">
                <a:schemeClr val="accent3">
                  <a:hueOff val="-337077"/>
                  <a:satOff val="27450"/>
                  <a:lumOff val="33416"/>
                </a:schemeClr>
              </a:gs>
              <a:gs pos="35000">
                <a:srgbClr val="FFEFC3"/>
              </a:gs>
              <a:gs pos="100000">
                <a:schemeClr val="accent3">
                  <a:hueOff val="-414096"/>
                  <a:satOff val="27450"/>
                  <a:lumOff val="45530"/>
                </a:schemeClr>
              </a:gs>
            </a:gsLst>
            <a:lin ang="16200000"/>
          </a:gradFill>
          <a:ln>
            <a:solidFill>
              <a:srgbClr val="DE670B"/>
            </a:solidFill>
            <a:bevel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24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Noise b/w 240 &amp; 256Hz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gradFill flip="none" rotWithShape="1">
          <a:gsLst>
            <a:gs pos="0">
              <a:schemeClr val="accent3">
                <a:lumOff val="25000"/>
              </a:schemeClr>
            </a:gs>
            <a:gs pos="100000">
              <a:srgbClr val="FFFFFF"/>
            </a:gs>
          </a:gsLst>
          <a:lin ang="162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Structural Timbre"/>
          <p:cNvSpPr txBox="1"/>
          <p:nvPr>
            <p:ph type="title"/>
          </p:nvPr>
        </p:nvSpPr>
        <p:spPr>
          <a:xfrm>
            <a:off x="952500" y="21166"/>
            <a:ext cx="11099800" cy="2594175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chemeClr val="accent5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>
              <a:defRPr b="0" sz="1800"/>
            </a:pPr>
            <a:r>
              <a:rPr b="1" sz="8000"/>
              <a:t>Structural Timbre</a:t>
            </a:r>
          </a:p>
        </p:txBody>
      </p:sp>
      <p:sp>
        <p:nvSpPr>
          <p:cNvPr id="379" name="Slide Number"/>
          <p:cNvSpPr txBox="1"/>
          <p:nvPr>
            <p:ph type="sldNum" sz="quarter" idx="4294967295"/>
          </p:nvPr>
        </p:nvSpPr>
        <p:spPr>
          <a:xfrm>
            <a:off x="-43" y="9300633"/>
            <a:ext cx="452556" cy="3683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t">
            <a:normAutofit fontScale="100000" lnSpcReduction="0"/>
          </a:bodyPr>
          <a:lstStyle>
            <a:lvl1pPr algn="ctr" defTabSz="457200">
              <a:defRPr b="1" sz="24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>
              <a:defRPr b="0" sz="1800"/>
            </a:pPr>
            <a:fld id="{86CB4B4D-7CA3-9044-876B-883B54F8677D}" type="slidenum">
              <a:rPr b="1" sz="2400"/>
            </a:fld>
          </a:p>
        </p:txBody>
      </p:sp>
      <p:sp>
        <p:nvSpPr>
          <p:cNvPr id="380" name="Text"/>
          <p:cNvSpPr txBox="1"/>
          <p:nvPr/>
        </p:nvSpPr>
        <p:spPr>
          <a:xfrm>
            <a:off x="456022" y="9156059"/>
            <a:ext cx="12282794" cy="381001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/>
          <a:p>
            <a:pPr algn="r" defTabSz="457200">
              <a:defRPr sz="1800">
                <a:latin typeface="Century"/>
                <a:ea typeface="Century"/>
                <a:cs typeface="Century"/>
                <a:sym typeface="Century"/>
              </a:defRPr>
            </a:pPr>
          </a:p>
        </p:txBody>
      </p:sp>
      <p:sp>
        <p:nvSpPr>
          <p:cNvPr id="381" name="⇒ Brilliant"/>
          <p:cNvSpPr txBox="1"/>
          <p:nvPr/>
        </p:nvSpPr>
        <p:spPr>
          <a:xfrm>
            <a:off x="3442611" y="8299272"/>
            <a:ext cx="6119578" cy="1236763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27000" dist="12700" dir="2700000">
              <a:schemeClr val="accent3">
                <a:lumOff val="-9999"/>
                <a:alpha val="75000"/>
              </a:scheme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457200">
              <a:defRPr b="1" sz="800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⇒ Brilliant</a:t>
            </a:r>
          </a:p>
        </p:txBody>
      </p:sp>
      <p:pic>
        <p:nvPicPr>
          <p:cNvPr id="382" name="正弦波 vs 帯域雑音.png" descr="正弦波 vs 帯域雑音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80319" y="2513863"/>
            <a:ext cx="7215578" cy="5352096"/>
          </a:xfrm>
          <a:prstGeom prst="rect">
            <a:avLst/>
          </a:prstGeom>
          <a:ln w="12700">
            <a:miter lim="400000"/>
          </a:ln>
        </p:spPr>
      </p:pic>
      <p:sp>
        <p:nvSpPr>
          <p:cNvPr id="383" name="Sine Wave 256Hz"/>
          <p:cNvSpPr/>
          <p:nvPr/>
        </p:nvSpPr>
        <p:spPr>
          <a:xfrm>
            <a:off x="10111564" y="3892020"/>
            <a:ext cx="2603005" cy="479426"/>
          </a:xfrm>
          <a:prstGeom prst="rect">
            <a:avLst/>
          </a:prstGeom>
          <a:gradFill>
            <a:gsLst>
              <a:gs pos="0">
                <a:schemeClr val="accent3">
                  <a:hueOff val="-337077"/>
                  <a:satOff val="27450"/>
                  <a:lumOff val="33416"/>
                </a:schemeClr>
              </a:gs>
              <a:gs pos="35000">
                <a:srgbClr val="FFEFC3"/>
              </a:gs>
              <a:gs pos="100000">
                <a:schemeClr val="accent3">
                  <a:hueOff val="-414096"/>
                  <a:satOff val="27450"/>
                  <a:lumOff val="45530"/>
                </a:schemeClr>
              </a:gs>
            </a:gsLst>
            <a:lin ang="16200000"/>
          </a:gradFill>
          <a:ln>
            <a:solidFill>
              <a:srgbClr val="DE670B"/>
            </a:solidFill>
            <a:bevel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24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Sine Wave 256Hz</a:t>
            </a:r>
          </a:p>
        </p:txBody>
      </p:sp>
      <p:sp>
        <p:nvSpPr>
          <p:cNvPr id="384" name="Fluctuate"/>
          <p:cNvSpPr txBox="1"/>
          <p:nvPr/>
        </p:nvSpPr>
        <p:spPr>
          <a:xfrm>
            <a:off x="438830" y="2919856"/>
            <a:ext cx="6119578" cy="10148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228600" indent="-228600" algn="l" defTabSz="457200">
              <a:buSzPct val="100000"/>
              <a:buChar char="•"/>
              <a:defRPr b="1" sz="64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 Fluctuate</a:t>
            </a:r>
          </a:p>
        </p:txBody>
      </p:sp>
      <p:sp>
        <p:nvSpPr>
          <p:cNvPr id="385" name="Dispersed"/>
          <p:cNvSpPr txBox="1"/>
          <p:nvPr/>
        </p:nvSpPr>
        <p:spPr>
          <a:xfrm>
            <a:off x="438830" y="4033978"/>
            <a:ext cx="6119578" cy="10148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228600" indent="-228600" algn="l" defTabSz="457200">
              <a:buSzPct val="100000"/>
              <a:buChar char="•"/>
              <a:defRPr b="1" sz="64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 Dispersed</a:t>
            </a:r>
          </a:p>
        </p:txBody>
      </p:sp>
      <p:sp>
        <p:nvSpPr>
          <p:cNvPr id="386" name="Blurred"/>
          <p:cNvSpPr txBox="1"/>
          <p:nvPr/>
        </p:nvSpPr>
        <p:spPr>
          <a:xfrm>
            <a:off x="438830" y="5295511"/>
            <a:ext cx="6119578" cy="10148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228600" indent="-228600" algn="l" defTabSz="457200">
              <a:buSzPct val="100000"/>
              <a:buChar char="•"/>
              <a:defRPr b="1" sz="64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 Blurred</a:t>
            </a:r>
          </a:p>
        </p:txBody>
      </p:sp>
      <p:sp>
        <p:nvSpPr>
          <p:cNvPr id="387" name="Interfering"/>
          <p:cNvSpPr txBox="1"/>
          <p:nvPr/>
        </p:nvSpPr>
        <p:spPr>
          <a:xfrm>
            <a:off x="438830" y="6445156"/>
            <a:ext cx="6119578" cy="10148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228600" indent="-228600" algn="l" defTabSz="457200">
              <a:buSzPct val="100000"/>
              <a:buChar char="•"/>
              <a:defRPr b="1" sz="64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 Interfering</a:t>
            </a:r>
          </a:p>
        </p:txBody>
      </p:sp>
      <p:sp>
        <p:nvSpPr>
          <p:cNvPr id="388" name="Noise b/w 240 &amp; 256Hz"/>
          <p:cNvSpPr/>
          <p:nvPr/>
        </p:nvSpPr>
        <p:spPr>
          <a:xfrm>
            <a:off x="9497701" y="5797020"/>
            <a:ext cx="3410249" cy="479426"/>
          </a:xfrm>
          <a:prstGeom prst="rect">
            <a:avLst/>
          </a:prstGeom>
          <a:gradFill>
            <a:gsLst>
              <a:gs pos="0">
                <a:schemeClr val="accent3">
                  <a:hueOff val="-337077"/>
                  <a:satOff val="27450"/>
                  <a:lumOff val="33416"/>
                </a:schemeClr>
              </a:gs>
              <a:gs pos="35000">
                <a:srgbClr val="FFEFC3"/>
              </a:gs>
              <a:gs pos="100000">
                <a:schemeClr val="accent3">
                  <a:hueOff val="-414096"/>
                  <a:satOff val="27450"/>
                  <a:lumOff val="45530"/>
                </a:schemeClr>
              </a:gs>
            </a:gsLst>
            <a:lin ang="16200000"/>
          </a:gradFill>
          <a:ln>
            <a:solidFill>
              <a:srgbClr val="DE670B"/>
            </a:solidFill>
            <a:bevel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24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Noise b/w 240 &amp; 256Hz</a:t>
            </a:r>
          </a:p>
        </p:txBody>
      </p:sp>
      <p:sp>
        <p:nvSpPr>
          <p:cNvPr id="389" name="Formant"/>
          <p:cNvSpPr/>
          <p:nvPr/>
        </p:nvSpPr>
        <p:spPr>
          <a:xfrm rot="20040000">
            <a:off x="3866621" y="5094053"/>
            <a:ext cx="4187826" cy="1330326"/>
          </a:xfrm>
          <a:prstGeom prst="rect">
            <a:avLst/>
          </a:prstGeom>
          <a:gradFill>
            <a:gsLst>
              <a:gs pos="0">
                <a:srgbClr val="CE2100"/>
              </a:gs>
              <a:gs pos="100000">
                <a:schemeClr val="accent5">
                  <a:hueOff val="-477027"/>
                  <a:satOff val="5825"/>
                  <a:lumOff val="41095"/>
                </a:schemeClr>
              </a:gs>
            </a:gsLst>
            <a:lin ang="16200000"/>
          </a:gradFill>
          <a:ln>
            <a:solidFill>
              <a:srgbClr val="C82101"/>
            </a:solidFill>
            <a:bevel/>
          </a:ln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80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Formant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gradFill flip="none" rotWithShape="1">
          <a:gsLst>
            <a:gs pos="0">
              <a:schemeClr val="accent3">
                <a:lumOff val="25000"/>
              </a:schemeClr>
            </a:gs>
            <a:gs pos="100000">
              <a:srgbClr val="FFFFFF"/>
            </a:gs>
          </a:gsLst>
          <a:lin ang="162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Structural Colour"/>
          <p:cNvSpPr txBox="1"/>
          <p:nvPr>
            <p:ph type="title"/>
          </p:nvPr>
        </p:nvSpPr>
        <p:spPr>
          <a:xfrm>
            <a:off x="952500" y="21166"/>
            <a:ext cx="11099800" cy="2594175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chemeClr val="accent5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Structural Colour</a:t>
            </a:r>
          </a:p>
        </p:txBody>
      </p:sp>
      <p:sp>
        <p:nvSpPr>
          <p:cNvPr id="392" name="Slide Number"/>
          <p:cNvSpPr txBox="1"/>
          <p:nvPr>
            <p:ph type="sldNum" sz="quarter" idx="4294967295"/>
          </p:nvPr>
        </p:nvSpPr>
        <p:spPr>
          <a:xfrm>
            <a:off x="-43" y="9300633"/>
            <a:ext cx="283818" cy="3683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t">
            <a:normAutofit fontScale="100000" lnSpcReduction="0"/>
          </a:bodyPr>
          <a:lstStyle>
            <a:lvl1pPr algn="ctr" defTabSz="457200">
              <a:defRPr b="1" sz="24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>
              <a:defRPr b="0" sz="1800"/>
            </a:pPr>
            <a:fld id="{86CB4B4D-7CA3-9044-876B-883B54F8677D}" type="slidenum">
              <a:rPr b="1" sz="2400"/>
            </a:fld>
          </a:p>
        </p:txBody>
      </p:sp>
      <p:sp>
        <p:nvSpPr>
          <p:cNvPr id="393" name="http://blogs.yahoo.co.jp/kozoshoku/46003474.html"/>
          <p:cNvSpPr txBox="1"/>
          <p:nvPr/>
        </p:nvSpPr>
        <p:spPr>
          <a:xfrm>
            <a:off x="265984" y="9156059"/>
            <a:ext cx="12472832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 defTabSz="457200">
              <a:defRPr sz="18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entury"/>
                <a:ea typeface="Century"/>
                <a:cs typeface="Century"/>
                <a:sym typeface="Century"/>
                <a:hlinkClick r:id="rId2" invalidUrl="" action="" tgtFrame="" tooltip="" history="1" highlightClick="0" endSnd="0"/>
              </a:defRPr>
            </a:lvl1pPr>
          </a:lstStyle>
          <a:p>
            <a:pPr>
              <a:defRPr u="none">
                <a:solidFill>
                  <a:srgbClr val="000000"/>
                </a:solidFill>
                <a:uFillTx/>
              </a:defRPr>
            </a:pP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http://blogs.yahoo.co.jp/kozoshoku/46003474.html</a:t>
            </a:r>
          </a:p>
        </p:txBody>
      </p:sp>
      <p:pic>
        <p:nvPicPr>
          <p:cNvPr id="394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46553" y="2130403"/>
            <a:ext cx="8911694" cy="701443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gradFill flip="none" rotWithShape="1">
          <a:gsLst>
            <a:gs pos="0">
              <a:schemeClr val="accent3">
                <a:lumOff val="25000"/>
              </a:schemeClr>
            </a:gs>
            <a:gs pos="100000">
              <a:srgbClr val="FFFFFF"/>
            </a:gs>
          </a:gsLst>
          <a:lin ang="162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Slide Number"/>
          <p:cNvSpPr txBox="1"/>
          <p:nvPr>
            <p:ph type="sldNum" sz="quarter" idx="4294967295"/>
          </p:nvPr>
        </p:nvSpPr>
        <p:spPr>
          <a:xfrm>
            <a:off x="-43" y="9300633"/>
            <a:ext cx="452556" cy="3683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t">
            <a:normAutofit fontScale="100000" lnSpcReduction="0"/>
          </a:bodyPr>
          <a:lstStyle>
            <a:lvl1pPr algn="ctr" defTabSz="457200">
              <a:defRPr b="1" sz="24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>
              <a:defRPr b="0" sz="1800"/>
            </a:pPr>
            <a:fld id="{86CB4B4D-7CA3-9044-876B-883B54F8677D}" type="slidenum">
              <a:rPr b="1" sz="2400"/>
            </a:fld>
          </a:p>
        </p:txBody>
      </p:sp>
      <p:sp>
        <p:nvSpPr>
          <p:cNvPr id="397" name="Text"/>
          <p:cNvSpPr txBox="1"/>
          <p:nvPr/>
        </p:nvSpPr>
        <p:spPr>
          <a:xfrm>
            <a:off x="456022" y="9156059"/>
            <a:ext cx="12282794" cy="381001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/>
          <a:p>
            <a:pPr algn="r" defTabSz="457200">
              <a:defRPr sz="1800">
                <a:latin typeface="Century"/>
                <a:ea typeface="Century"/>
                <a:cs typeface="Century"/>
                <a:sym typeface="Century"/>
              </a:defRPr>
            </a:pPr>
          </a:p>
        </p:txBody>
      </p:sp>
      <p:pic>
        <p:nvPicPr>
          <p:cNvPr id="398" name="ACF,Right,timeS0,0.000,timeE0,5.765,T,0.100,151113 05 nbNoise 240Hz 256Hz.wav.jpg" descr="ACF,Right,timeS0,0.000,timeE0,5.765,T,0.100,151113 05 nbNoise 240Hz 256Hz.wav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96898" y="3171032"/>
            <a:ext cx="9011004" cy="6758252"/>
          </a:xfrm>
          <a:prstGeom prst="rect">
            <a:avLst/>
          </a:prstGeom>
          <a:ln w="12700">
            <a:miter lim="400000"/>
          </a:ln>
        </p:spPr>
      </p:pic>
      <p:sp>
        <p:nvSpPr>
          <p:cNvPr id="399" name="3D Correlogram…"/>
          <p:cNvSpPr txBox="1"/>
          <p:nvPr/>
        </p:nvSpPr>
        <p:spPr>
          <a:xfrm>
            <a:off x="432668" y="-29634"/>
            <a:ext cx="12139464" cy="337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1" sz="7200">
                <a:solidFill>
                  <a:schemeClr val="accent5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3D Correlogram</a:t>
            </a:r>
          </a:p>
          <a:p>
            <a:pPr>
              <a:defRPr sz="7200">
                <a:solidFill>
                  <a:schemeClr val="accent5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 b="1"/>
              <a:t>of The Recorded Test Noise</a:t>
            </a:r>
            <a:br>
              <a:rPr b="1"/>
            </a:br>
            <a:r>
              <a:rPr b="1"/>
              <a:t>(b/w 240 &amp; </a:t>
            </a:r>
            <a:r>
              <a:rPr b="1"/>
              <a:t>256Hz</a:t>
            </a:r>
            <a:r>
              <a:rPr b="1"/>
              <a:t>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gradFill flip="none" rotWithShape="1">
          <a:gsLst>
            <a:gs pos="0">
              <a:schemeClr val="accent3">
                <a:lumOff val="25000"/>
              </a:schemeClr>
            </a:gs>
            <a:gs pos="100000">
              <a:srgbClr val="FFFFFF"/>
            </a:gs>
          </a:gsLst>
          <a:lin ang="162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Slide Number"/>
          <p:cNvSpPr txBox="1"/>
          <p:nvPr>
            <p:ph type="sldNum" sz="quarter" idx="4294967295"/>
          </p:nvPr>
        </p:nvSpPr>
        <p:spPr>
          <a:xfrm>
            <a:off x="-43" y="9300633"/>
            <a:ext cx="452556" cy="3683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t">
            <a:normAutofit fontScale="100000" lnSpcReduction="0"/>
          </a:bodyPr>
          <a:lstStyle>
            <a:lvl1pPr algn="ctr" defTabSz="457200">
              <a:defRPr b="1" sz="24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>
              <a:defRPr b="0" sz="1800"/>
            </a:pPr>
            <a:fld id="{86CB4B4D-7CA3-9044-876B-883B54F8677D}" type="slidenum">
              <a:rPr b="1" sz="2400"/>
            </a:fld>
          </a:p>
        </p:txBody>
      </p:sp>
      <p:sp>
        <p:nvSpPr>
          <p:cNvPr id="402" name="Text"/>
          <p:cNvSpPr txBox="1"/>
          <p:nvPr/>
        </p:nvSpPr>
        <p:spPr>
          <a:xfrm>
            <a:off x="456022" y="9156059"/>
            <a:ext cx="12282794" cy="381001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/>
          <a:p>
            <a:pPr algn="r" defTabSz="457200">
              <a:defRPr sz="1800">
                <a:latin typeface="Century"/>
                <a:ea typeface="Century"/>
                <a:cs typeface="Century"/>
                <a:sym typeface="Century"/>
              </a:defRPr>
            </a:pPr>
          </a:p>
        </p:txBody>
      </p:sp>
      <p:sp>
        <p:nvSpPr>
          <p:cNvPr id="403" name="Periodicity around 4ms"/>
          <p:cNvSpPr txBox="1"/>
          <p:nvPr/>
        </p:nvSpPr>
        <p:spPr>
          <a:xfrm>
            <a:off x="1389260" y="249766"/>
            <a:ext cx="10226279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7200">
                <a:solidFill>
                  <a:schemeClr val="accent5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Periodicity around 4ms</a:t>
            </a:r>
          </a:p>
        </p:txBody>
      </p:sp>
      <p:pic>
        <p:nvPicPr>
          <p:cNvPr id="404" name="ACF,Right,timeS0,0.000,timeE0,5.765,T,0.100,151113 05 nbNoise 240Hz 256Hz.wav.jpg" descr="ACF,Right,timeS0,0.000,timeE0,5.765,T,0.100,151113 05 nbNoise 240Hz 256Hz.wav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43182" y="1400043"/>
            <a:ext cx="11318436" cy="84888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gradFill flip="none" rotWithShape="1">
          <a:gsLst>
            <a:gs pos="0">
              <a:schemeClr val="accent3">
                <a:lumOff val="25000"/>
              </a:schemeClr>
            </a:gs>
            <a:gs pos="100000">
              <a:srgbClr val="FFFFFF"/>
            </a:gs>
          </a:gsLst>
          <a:lin ang="162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Slide Number"/>
          <p:cNvSpPr txBox="1"/>
          <p:nvPr>
            <p:ph type="sldNum" sz="quarter" idx="4294967295"/>
          </p:nvPr>
        </p:nvSpPr>
        <p:spPr>
          <a:xfrm>
            <a:off x="-43" y="9300633"/>
            <a:ext cx="452556" cy="3683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t">
            <a:normAutofit fontScale="100000" lnSpcReduction="0"/>
          </a:bodyPr>
          <a:lstStyle>
            <a:lvl1pPr algn="ctr" defTabSz="457200">
              <a:defRPr b="1" sz="24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>
              <a:defRPr b="0" sz="1800"/>
            </a:pPr>
            <a:fld id="{86CB4B4D-7CA3-9044-876B-883B54F8677D}" type="slidenum">
              <a:rPr b="1" sz="2400"/>
            </a:fld>
          </a:p>
        </p:txBody>
      </p:sp>
      <p:sp>
        <p:nvSpPr>
          <p:cNvPr id="407" name="Text"/>
          <p:cNvSpPr txBox="1"/>
          <p:nvPr/>
        </p:nvSpPr>
        <p:spPr>
          <a:xfrm>
            <a:off x="456022" y="9156059"/>
            <a:ext cx="12282794" cy="381001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/>
          <a:p>
            <a:pPr algn="r" defTabSz="457200">
              <a:defRPr sz="1800">
                <a:latin typeface="Century"/>
                <a:ea typeface="Century"/>
                <a:cs typeface="Century"/>
                <a:sym typeface="Century"/>
              </a:defRPr>
            </a:pPr>
          </a:p>
        </p:txBody>
      </p:sp>
      <p:sp>
        <p:nvSpPr>
          <p:cNvPr id="408" name="Periodicity around 4ms"/>
          <p:cNvSpPr txBox="1"/>
          <p:nvPr/>
        </p:nvSpPr>
        <p:spPr>
          <a:xfrm>
            <a:off x="1389260" y="249766"/>
            <a:ext cx="10226279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7200">
                <a:solidFill>
                  <a:schemeClr val="accent5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Periodicity around 4ms</a:t>
            </a:r>
          </a:p>
        </p:txBody>
      </p:sp>
      <p:pic>
        <p:nvPicPr>
          <p:cNvPr id="409" name="ACF,Right,timeS0,0.000,timeE0,5.765,T,0.100,151113 05 nbNoise 240Hz 256Hz.wav.jpg" descr="ACF,Right,timeS0,0.000,timeE0,5.765,T,0.100,151113 05 nbNoise 240Hz 256Hz.wav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43182" y="1400043"/>
            <a:ext cx="11318436" cy="8488826"/>
          </a:xfrm>
          <a:prstGeom prst="rect">
            <a:avLst/>
          </a:prstGeom>
          <a:ln w="12700">
            <a:miter lim="400000"/>
          </a:ln>
        </p:spPr>
      </p:pic>
      <p:sp>
        <p:nvSpPr>
          <p:cNvPr id="410" name="Line"/>
          <p:cNvSpPr/>
          <p:nvPr/>
        </p:nvSpPr>
        <p:spPr>
          <a:xfrm flipH="1" flipV="1">
            <a:off x="2760067" y="2251339"/>
            <a:ext cx="2369365" cy="2369365"/>
          </a:xfrm>
          <a:prstGeom prst="line">
            <a:avLst/>
          </a:prstGeom>
          <a:ln w="152400">
            <a:solidFill>
              <a:schemeClr val="accent1"/>
            </a:solidFill>
            <a:bevel/>
            <a:tailEnd type="triangle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45718" tIns="45718" rIns="45718" bIns="45718"/>
          <a:lstStyle/>
          <a:p>
            <a:pPr algn="l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411" name="4ms"/>
          <p:cNvSpPr/>
          <p:nvPr/>
        </p:nvSpPr>
        <p:spPr>
          <a:xfrm>
            <a:off x="4916152" y="4395787"/>
            <a:ext cx="1038896" cy="657226"/>
          </a:xfrm>
          <a:prstGeom prst="rect">
            <a:avLst/>
          </a:prstGeom>
          <a:gradFill>
            <a:gsLst>
              <a:gs pos="0">
                <a:schemeClr val="accent1">
                  <a:lumOff val="-7647"/>
                </a:schemeClr>
              </a:gs>
              <a:gs pos="100000">
                <a:schemeClr val="accent1">
                  <a:satOff val="-36923"/>
                  <a:lumOff val="30882"/>
                </a:schemeClr>
              </a:gs>
            </a:gsLst>
            <a:lin ang="16200000"/>
          </a:gradFill>
          <a:ln>
            <a:solidFill>
              <a:srgbClr val="C82101"/>
            </a:solidFill>
            <a:bevel/>
          </a:ln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4ms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gradFill flip="none" rotWithShape="1">
          <a:gsLst>
            <a:gs pos="0">
              <a:schemeClr val="accent3">
                <a:lumOff val="25000"/>
              </a:schemeClr>
            </a:gs>
            <a:gs pos="100000">
              <a:srgbClr val="FFFFFF"/>
            </a:gs>
          </a:gsLst>
          <a:lin ang="162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pecular"/>
          <p:cNvSpPr txBox="1"/>
          <p:nvPr>
            <p:ph type="title"/>
          </p:nvPr>
        </p:nvSpPr>
        <p:spPr>
          <a:xfrm>
            <a:off x="952500" y="21166"/>
            <a:ext cx="11099800" cy="2594175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chemeClr val="accent5">
                    <a:lumOff val="-8078"/>
                  </a:schemeClr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>
              <a:defRPr b="0" sz="1800"/>
            </a:pPr>
            <a:r>
              <a:rPr b="1" sz="8000"/>
              <a:t>Specular</a:t>
            </a:r>
          </a:p>
        </p:txBody>
      </p:sp>
      <p:sp>
        <p:nvSpPr>
          <p:cNvPr id="134" name="Slide Number"/>
          <p:cNvSpPr txBox="1"/>
          <p:nvPr>
            <p:ph type="sldNum" sz="quarter" idx="4294967295"/>
          </p:nvPr>
        </p:nvSpPr>
        <p:spPr>
          <a:xfrm>
            <a:off x="-43" y="9300633"/>
            <a:ext cx="283818" cy="3683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t">
            <a:normAutofit fontScale="100000" lnSpcReduction="0"/>
          </a:bodyPr>
          <a:lstStyle>
            <a:lvl1pPr algn="ctr" defTabSz="457200">
              <a:defRPr b="1" sz="24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>
              <a:defRPr b="0" sz="1800"/>
            </a:pPr>
            <a:fld id="{86CB4B4D-7CA3-9044-876B-883B54F8677D}" type="slidenum">
              <a:rPr b="1" sz="2400"/>
            </a:fld>
          </a:p>
        </p:txBody>
      </p:sp>
      <p:sp>
        <p:nvSpPr>
          <p:cNvPr id="135" name="Text"/>
          <p:cNvSpPr txBox="1"/>
          <p:nvPr/>
        </p:nvSpPr>
        <p:spPr>
          <a:xfrm>
            <a:off x="265984" y="9156059"/>
            <a:ext cx="12472832" cy="381001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/>
          <a:p>
            <a:pPr algn="r" defTabSz="457200">
              <a:defRPr sz="1800">
                <a:latin typeface="Century"/>
                <a:ea typeface="Century"/>
                <a:cs typeface="Century"/>
                <a:sym typeface="Century"/>
              </a:defRPr>
            </a:pPr>
          </a:p>
        </p:txBody>
      </p:sp>
      <p:pic>
        <p:nvPicPr>
          <p:cNvPr id="136" name="構造色解説-01B.jpg" descr="構造色解説-01B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02000" y="2159000"/>
            <a:ext cx="6350000" cy="4762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7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02912" y="6925281"/>
            <a:ext cx="6404576" cy="2812125"/>
          </a:xfrm>
          <a:prstGeom prst="rect">
            <a:avLst/>
          </a:prstGeom>
          <a:ln w="12700">
            <a:miter lim="400000"/>
          </a:ln>
        </p:spPr>
      </p:pic>
      <p:pic>
        <p:nvPicPr>
          <p:cNvPr id="138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619066" y="6978793"/>
            <a:ext cx="4064001" cy="27051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gradFill flip="none" rotWithShape="1">
          <a:gsLst>
            <a:gs pos="0">
              <a:schemeClr val="accent3">
                <a:lumOff val="25000"/>
              </a:schemeClr>
            </a:gs>
            <a:gs pos="100000">
              <a:srgbClr val="FFFFFF"/>
            </a:gs>
          </a:gsLst>
          <a:lin ang="162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Slide Number"/>
          <p:cNvSpPr txBox="1"/>
          <p:nvPr>
            <p:ph type="sldNum" sz="quarter" idx="4294967295"/>
          </p:nvPr>
        </p:nvSpPr>
        <p:spPr>
          <a:xfrm>
            <a:off x="-43" y="9300633"/>
            <a:ext cx="452556" cy="3683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t">
            <a:normAutofit fontScale="100000" lnSpcReduction="0"/>
          </a:bodyPr>
          <a:lstStyle>
            <a:lvl1pPr algn="ctr" defTabSz="457200">
              <a:defRPr b="1" sz="24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>
              <a:defRPr b="0" sz="1800"/>
            </a:pPr>
            <a:fld id="{86CB4B4D-7CA3-9044-876B-883B54F8677D}" type="slidenum">
              <a:rPr b="1" sz="2400"/>
            </a:fld>
          </a:p>
        </p:txBody>
      </p:sp>
      <p:sp>
        <p:nvSpPr>
          <p:cNvPr id="414" name="Text"/>
          <p:cNvSpPr txBox="1"/>
          <p:nvPr/>
        </p:nvSpPr>
        <p:spPr>
          <a:xfrm>
            <a:off x="456022" y="9156059"/>
            <a:ext cx="12282794" cy="381001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/>
          <a:p>
            <a:pPr algn="r" defTabSz="457200">
              <a:defRPr sz="1800">
                <a:latin typeface="Century"/>
                <a:ea typeface="Century"/>
                <a:cs typeface="Century"/>
                <a:sym typeface="Century"/>
              </a:defRPr>
            </a:pPr>
          </a:p>
        </p:txBody>
      </p:sp>
      <p:sp>
        <p:nvSpPr>
          <p:cNvPr id="415" name="4ms"/>
          <p:cNvSpPr txBox="1"/>
          <p:nvPr/>
        </p:nvSpPr>
        <p:spPr>
          <a:xfrm>
            <a:off x="1515452" y="2392726"/>
            <a:ext cx="6119578" cy="10148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228600" indent="-228600" algn="l" defTabSz="457200">
              <a:buSzPct val="100000"/>
              <a:buChar char="•"/>
              <a:defRPr b="1" sz="64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 4ms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gradFill flip="none" rotWithShape="1">
          <a:gsLst>
            <a:gs pos="0">
              <a:schemeClr val="accent3">
                <a:lumOff val="25000"/>
              </a:schemeClr>
            </a:gs>
            <a:gs pos="100000">
              <a:srgbClr val="FFFFFF"/>
            </a:gs>
          </a:gsLst>
          <a:lin ang="162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Slide Number"/>
          <p:cNvSpPr txBox="1"/>
          <p:nvPr>
            <p:ph type="sldNum" sz="quarter" idx="4294967295"/>
          </p:nvPr>
        </p:nvSpPr>
        <p:spPr>
          <a:xfrm>
            <a:off x="-43" y="9300633"/>
            <a:ext cx="452556" cy="3683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t">
            <a:normAutofit fontScale="100000" lnSpcReduction="0"/>
          </a:bodyPr>
          <a:lstStyle>
            <a:lvl1pPr algn="ctr" defTabSz="457200">
              <a:defRPr b="1" sz="24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>
              <a:defRPr b="0" sz="1800"/>
            </a:pPr>
            <a:fld id="{86CB4B4D-7CA3-9044-876B-883B54F8677D}" type="slidenum">
              <a:rPr b="1" sz="2400"/>
            </a:fld>
          </a:p>
        </p:txBody>
      </p:sp>
      <p:sp>
        <p:nvSpPr>
          <p:cNvPr id="418" name="Text"/>
          <p:cNvSpPr txBox="1"/>
          <p:nvPr/>
        </p:nvSpPr>
        <p:spPr>
          <a:xfrm>
            <a:off x="456022" y="9156059"/>
            <a:ext cx="12282794" cy="381001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/>
          <a:p>
            <a:pPr algn="r" defTabSz="457200">
              <a:defRPr sz="1800">
                <a:latin typeface="Century"/>
                <a:ea typeface="Century"/>
                <a:cs typeface="Century"/>
                <a:sym typeface="Century"/>
              </a:defRPr>
            </a:pPr>
          </a:p>
        </p:txBody>
      </p:sp>
      <p:sp>
        <p:nvSpPr>
          <p:cNvPr id="419" name="4ms ⇒ 250Hz"/>
          <p:cNvSpPr txBox="1"/>
          <p:nvPr/>
        </p:nvSpPr>
        <p:spPr>
          <a:xfrm>
            <a:off x="1515452" y="2392726"/>
            <a:ext cx="6119578" cy="10148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228600" indent="-228600" algn="l" defTabSz="457200">
              <a:buSzPct val="100000"/>
              <a:buChar char="•"/>
              <a:defRPr b="1" sz="64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 4ms ⇒ 250Hz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gradFill flip="none" rotWithShape="1">
          <a:gsLst>
            <a:gs pos="0">
              <a:schemeClr val="accent3">
                <a:lumOff val="25000"/>
              </a:schemeClr>
            </a:gs>
            <a:gs pos="100000">
              <a:srgbClr val="FFFFFF"/>
            </a:gs>
          </a:gsLst>
          <a:lin ang="162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Slide Number"/>
          <p:cNvSpPr txBox="1"/>
          <p:nvPr>
            <p:ph type="sldNum" sz="quarter" idx="4294967295"/>
          </p:nvPr>
        </p:nvSpPr>
        <p:spPr>
          <a:xfrm>
            <a:off x="-43" y="9300633"/>
            <a:ext cx="452556" cy="3683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t">
            <a:normAutofit fontScale="100000" lnSpcReduction="0"/>
          </a:bodyPr>
          <a:lstStyle>
            <a:lvl1pPr algn="ctr" defTabSz="457200">
              <a:defRPr b="1" sz="24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>
              <a:defRPr b="0" sz="1800"/>
            </a:pPr>
            <a:fld id="{86CB4B4D-7CA3-9044-876B-883B54F8677D}" type="slidenum">
              <a:rPr b="1" sz="2400"/>
            </a:fld>
          </a:p>
        </p:txBody>
      </p:sp>
      <p:sp>
        <p:nvSpPr>
          <p:cNvPr id="422" name="Text"/>
          <p:cNvSpPr txBox="1"/>
          <p:nvPr/>
        </p:nvSpPr>
        <p:spPr>
          <a:xfrm>
            <a:off x="456022" y="9156059"/>
            <a:ext cx="12282794" cy="381001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/>
          <a:p>
            <a:pPr algn="r" defTabSz="457200">
              <a:defRPr sz="1800">
                <a:latin typeface="Century"/>
                <a:ea typeface="Century"/>
                <a:cs typeface="Century"/>
                <a:sym typeface="Century"/>
              </a:defRPr>
            </a:pPr>
          </a:p>
        </p:txBody>
      </p:sp>
      <p:sp>
        <p:nvSpPr>
          <p:cNvPr id="423" name="4ms ⇒ 250Hz"/>
          <p:cNvSpPr txBox="1"/>
          <p:nvPr/>
        </p:nvSpPr>
        <p:spPr>
          <a:xfrm>
            <a:off x="1515452" y="2392726"/>
            <a:ext cx="6119578" cy="10148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228600" indent="-228600" algn="l" defTabSz="457200">
              <a:buSzPct val="100000"/>
              <a:buChar char="•"/>
              <a:defRPr b="1" sz="64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 4ms ⇒ 250Hz</a:t>
            </a:r>
          </a:p>
        </p:txBody>
      </p:sp>
      <p:sp>
        <p:nvSpPr>
          <p:cNvPr id="424" name="Sonic Speed ≒ 340 m/s"/>
          <p:cNvSpPr txBox="1"/>
          <p:nvPr/>
        </p:nvSpPr>
        <p:spPr>
          <a:xfrm>
            <a:off x="1515452" y="3638782"/>
            <a:ext cx="9973895" cy="10457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228600" indent="-228600" algn="l" defTabSz="457200">
              <a:buSzPct val="100000"/>
              <a:buChar char="•"/>
              <a:defRPr b="1" sz="64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 Sonic Speed ≒ 340 m/s</a:t>
            </a:r>
          </a:p>
        </p:txBody>
      </p:sp>
      <p:sp>
        <p:nvSpPr>
          <p:cNvPr id="425" name="(15℃, 1013hPa)"/>
          <p:cNvSpPr txBox="1"/>
          <p:nvPr/>
        </p:nvSpPr>
        <p:spPr>
          <a:xfrm>
            <a:off x="8095938" y="4552726"/>
            <a:ext cx="3817967" cy="6481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457200">
              <a:defRPr b="1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 sz="6400"/>
            </a:pPr>
            <a:r>
              <a:rPr sz="3600"/>
              <a:t>(15℃, 1013hPa)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gradFill flip="none" rotWithShape="1">
          <a:gsLst>
            <a:gs pos="0">
              <a:schemeClr val="accent3">
                <a:lumOff val="25000"/>
              </a:schemeClr>
            </a:gs>
            <a:gs pos="100000">
              <a:srgbClr val="FFFFFF"/>
            </a:gs>
          </a:gsLst>
          <a:lin ang="162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Slide Number"/>
          <p:cNvSpPr txBox="1"/>
          <p:nvPr>
            <p:ph type="sldNum" sz="quarter" idx="4294967295"/>
          </p:nvPr>
        </p:nvSpPr>
        <p:spPr>
          <a:xfrm>
            <a:off x="-43" y="9300633"/>
            <a:ext cx="452556" cy="3683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t">
            <a:normAutofit fontScale="100000" lnSpcReduction="0"/>
          </a:bodyPr>
          <a:lstStyle>
            <a:lvl1pPr algn="ctr" defTabSz="457200">
              <a:defRPr b="1" sz="24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>
              <a:defRPr b="0" sz="1800"/>
            </a:pPr>
            <a:fld id="{86CB4B4D-7CA3-9044-876B-883B54F8677D}" type="slidenum">
              <a:rPr b="1" sz="2400"/>
            </a:fld>
          </a:p>
        </p:txBody>
      </p:sp>
      <p:sp>
        <p:nvSpPr>
          <p:cNvPr id="428" name="Text"/>
          <p:cNvSpPr txBox="1"/>
          <p:nvPr/>
        </p:nvSpPr>
        <p:spPr>
          <a:xfrm>
            <a:off x="456022" y="9156059"/>
            <a:ext cx="12282794" cy="381001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/>
          <a:p>
            <a:pPr algn="r" defTabSz="457200">
              <a:defRPr sz="1800">
                <a:latin typeface="Century"/>
                <a:ea typeface="Century"/>
                <a:cs typeface="Century"/>
                <a:sym typeface="Century"/>
              </a:defRPr>
            </a:pPr>
          </a:p>
        </p:txBody>
      </p:sp>
      <p:sp>
        <p:nvSpPr>
          <p:cNvPr id="429" name="4ms ⇒ 250Hz"/>
          <p:cNvSpPr txBox="1"/>
          <p:nvPr/>
        </p:nvSpPr>
        <p:spPr>
          <a:xfrm>
            <a:off x="1515452" y="2392726"/>
            <a:ext cx="6119578" cy="10148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228600" indent="-228600" algn="l" defTabSz="457200">
              <a:buSzPct val="100000"/>
              <a:buChar char="•"/>
              <a:defRPr b="1" sz="64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 4ms ⇒ 250Hz</a:t>
            </a:r>
          </a:p>
        </p:txBody>
      </p:sp>
      <p:sp>
        <p:nvSpPr>
          <p:cNvPr id="430" name="Sonic Speed ≒ 340 m/s"/>
          <p:cNvSpPr txBox="1"/>
          <p:nvPr/>
        </p:nvSpPr>
        <p:spPr>
          <a:xfrm>
            <a:off x="1515452" y="3638782"/>
            <a:ext cx="9973895" cy="10457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228600" indent="-228600" algn="l" defTabSz="457200">
              <a:buSzPct val="100000"/>
              <a:buChar char="•"/>
              <a:defRPr b="1" sz="64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 Sonic Speed ≒ 340 m/s</a:t>
            </a:r>
          </a:p>
        </p:txBody>
      </p:sp>
      <p:sp>
        <p:nvSpPr>
          <p:cNvPr id="431" name="340 / 250 ≒ 1.36 m"/>
          <p:cNvSpPr txBox="1"/>
          <p:nvPr/>
        </p:nvSpPr>
        <p:spPr>
          <a:xfrm>
            <a:off x="1481586" y="5350158"/>
            <a:ext cx="9112081" cy="10457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228600" indent="-228600" algn="l" defTabSz="457200">
              <a:buSzPct val="100000"/>
              <a:buChar char="•"/>
              <a:defRPr b="1" sz="64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 340 / 250 ≒ </a:t>
            </a:r>
            <a:r>
              <a:rPr>
                <a:solidFill>
                  <a:schemeClr val="accent5"/>
                </a:solidFill>
              </a:rPr>
              <a:t>1.36 m</a:t>
            </a:r>
          </a:p>
        </p:txBody>
      </p:sp>
      <p:sp>
        <p:nvSpPr>
          <p:cNvPr id="432" name="(15℃, 1013hPa)"/>
          <p:cNvSpPr txBox="1"/>
          <p:nvPr/>
        </p:nvSpPr>
        <p:spPr>
          <a:xfrm>
            <a:off x="8095938" y="4552726"/>
            <a:ext cx="3817967" cy="6481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457200">
              <a:defRPr b="1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 sz="6400"/>
            </a:pPr>
            <a:r>
              <a:rPr sz="3600"/>
              <a:t>(15℃, 1013hPa)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gradFill flip="none" rotWithShape="1">
          <a:gsLst>
            <a:gs pos="0">
              <a:schemeClr val="accent3">
                <a:lumOff val="25000"/>
              </a:schemeClr>
            </a:gs>
            <a:gs pos="100000">
              <a:srgbClr val="FFFFFF"/>
            </a:gs>
          </a:gsLst>
          <a:lin ang="162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Slide Number"/>
          <p:cNvSpPr txBox="1"/>
          <p:nvPr>
            <p:ph type="sldNum" sz="quarter" idx="4294967295"/>
          </p:nvPr>
        </p:nvSpPr>
        <p:spPr>
          <a:xfrm>
            <a:off x="-43" y="9300633"/>
            <a:ext cx="452556" cy="3683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t">
            <a:normAutofit fontScale="100000" lnSpcReduction="0"/>
          </a:bodyPr>
          <a:lstStyle>
            <a:lvl1pPr algn="ctr" defTabSz="457200">
              <a:defRPr b="1" sz="24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>
              <a:defRPr b="0" sz="1800"/>
            </a:pPr>
            <a:fld id="{86CB4B4D-7CA3-9044-876B-883B54F8677D}" type="slidenum">
              <a:rPr b="1" sz="2400"/>
            </a:fld>
          </a:p>
        </p:txBody>
      </p:sp>
      <p:sp>
        <p:nvSpPr>
          <p:cNvPr id="435" name="Text"/>
          <p:cNvSpPr txBox="1"/>
          <p:nvPr/>
        </p:nvSpPr>
        <p:spPr>
          <a:xfrm>
            <a:off x="456022" y="9156059"/>
            <a:ext cx="12282794" cy="381001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/>
          <a:p>
            <a:pPr algn="r" defTabSz="457200">
              <a:defRPr sz="1800">
                <a:latin typeface="Century"/>
                <a:ea typeface="Century"/>
                <a:cs typeface="Century"/>
                <a:sym typeface="Century"/>
              </a:defRPr>
            </a:pPr>
          </a:p>
        </p:txBody>
      </p:sp>
      <p:sp>
        <p:nvSpPr>
          <p:cNvPr id="436" name="Uncertainty Principle"/>
          <p:cNvSpPr txBox="1"/>
          <p:nvPr/>
        </p:nvSpPr>
        <p:spPr>
          <a:xfrm>
            <a:off x="1871910" y="496537"/>
            <a:ext cx="9260980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7200">
                <a:solidFill>
                  <a:schemeClr val="accent5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Uncertainty Principle</a:t>
            </a:r>
          </a:p>
        </p:txBody>
      </p:sp>
      <p:sp>
        <p:nvSpPr>
          <p:cNvPr id="437" name="4ms ⇒ 250Hz"/>
          <p:cNvSpPr txBox="1"/>
          <p:nvPr/>
        </p:nvSpPr>
        <p:spPr>
          <a:xfrm>
            <a:off x="1515452" y="2392726"/>
            <a:ext cx="6119578" cy="10148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228600" indent="-228600" algn="l" defTabSz="457200">
              <a:buSzPct val="100000"/>
              <a:buChar char="•"/>
              <a:defRPr b="1" sz="64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 4ms ⇒ 250Hz</a:t>
            </a:r>
          </a:p>
        </p:txBody>
      </p:sp>
      <p:sp>
        <p:nvSpPr>
          <p:cNvPr id="438" name="Sonic Speed ≒ 340 m/s"/>
          <p:cNvSpPr txBox="1"/>
          <p:nvPr/>
        </p:nvSpPr>
        <p:spPr>
          <a:xfrm>
            <a:off x="1515452" y="3638782"/>
            <a:ext cx="9973895" cy="10457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228600" indent="-228600" algn="l" defTabSz="457200">
              <a:buSzPct val="100000"/>
              <a:buChar char="•"/>
              <a:defRPr b="1" sz="64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 Sonic Speed ≒ 340 m/s</a:t>
            </a:r>
          </a:p>
        </p:txBody>
      </p:sp>
      <p:sp>
        <p:nvSpPr>
          <p:cNvPr id="439" name="340 / 250 ≒ 1.36 m"/>
          <p:cNvSpPr txBox="1"/>
          <p:nvPr/>
        </p:nvSpPr>
        <p:spPr>
          <a:xfrm>
            <a:off x="1481586" y="5350158"/>
            <a:ext cx="9112081" cy="10457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228600" indent="-228600" algn="l" defTabSz="457200">
              <a:buSzPct val="100000"/>
              <a:buChar char="•"/>
              <a:defRPr b="1" sz="64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 340 / 250 ≒ </a:t>
            </a:r>
            <a:r>
              <a:rPr>
                <a:solidFill>
                  <a:schemeClr val="accent5"/>
                </a:solidFill>
              </a:rPr>
              <a:t>1.36 m</a:t>
            </a:r>
          </a:p>
        </p:txBody>
      </p:sp>
      <p:sp>
        <p:nvSpPr>
          <p:cNvPr id="440" name="(15℃, 1013hPa)"/>
          <p:cNvSpPr txBox="1"/>
          <p:nvPr/>
        </p:nvSpPr>
        <p:spPr>
          <a:xfrm>
            <a:off x="8095938" y="4552726"/>
            <a:ext cx="3817967" cy="6481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457200">
              <a:defRPr b="1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 sz="6400"/>
            </a:pPr>
            <a:r>
              <a:rPr sz="3600"/>
              <a:t>(15℃, 1013hPa)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gradFill flip="none" rotWithShape="1">
          <a:gsLst>
            <a:gs pos="0">
              <a:schemeClr val="accent3">
                <a:lumOff val="25000"/>
              </a:schemeClr>
            </a:gs>
            <a:gs pos="100000">
              <a:srgbClr val="FFFFFF"/>
            </a:gs>
          </a:gsLst>
          <a:lin ang="162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Slide Number"/>
          <p:cNvSpPr txBox="1"/>
          <p:nvPr>
            <p:ph type="sldNum" sz="quarter" idx="4294967295"/>
          </p:nvPr>
        </p:nvSpPr>
        <p:spPr>
          <a:xfrm>
            <a:off x="-43" y="9300633"/>
            <a:ext cx="452556" cy="3683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t">
            <a:normAutofit fontScale="100000" lnSpcReduction="0"/>
          </a:bodyPr>
          <a:lstStyle>
            <a:lvl1pPr algn="ctr" defTabSz="457200">
              <a:defRPr b="1" sz="24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>
              <a:defRPr b="0" sz="1800"/>
            </a:pPr>
            <a:fld id="{86CB4B4D-7CA3-9044-876B-883B54F8677D}" type="slidenum">
              <a:rPr b="1" sz="2400"/>
            </a:fld>
          </a:p>
        </p:txBody>
      </p:sp>
      <p:sp>
        <p:nvSpPr>
          <p:cNvPr id="443" name="Text"/>
          <p:cNvSpPr txBox="1"/>
          <p:nvPr/>
        </p:nvSpPr>
        <p:spPr>
          <a:xfrm>
            <a:off x="456022" y="9156059"/>
            <a:ext cx="12282794" cy="381001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/>
          <a:p>
            <a:pPr algn="r" defTabSz="457200">
              <a:defRPr sz="1800">
                <a:latin typeface="Century"/>
                <a:ea typeface="Century"/>
                <a:cs typeface="Century"/>
                <a:sym typeface="Century"/>
              </a:defRPr>
            </a:pPr>
          </a:p>
        </p:txBody>
      </p:sp>
      <p:sp>
        <p:nvSpPr>
          <p:cNvPr id="444" name="Uncertainty Principle"/>
          <p:cNvSpPr txBox="1"/>
          <p:nvPr/>
        </p:nvSpPr>
        <p:spPr>
          <a:xfrm>
            <a:off x="1871910" y="496537"/>
            <a:ext cx="9260980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7200">
                <a:solidFill>
                  <a:schemeClr val="accent5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Uncertainty Principle</a:t>
            </a:r>
          </a:p>
        </p:txBody>
      </p:sp>
      <p:sp>
        <p:nvSpPr>
          <p:cNvPr id="445" name="4ms ⇒ 250Hz"/>
          <p:cNvSpPr txBox="1"/>
          <p:nvPr/>
        </p:nvSpPr>
        <p:spPr>
          <a:xfrm>
            <a:off x="1515452" y="2392726"/>
            <a:ext cx="6119578" cy="10148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228600" indent="-228600" algn="l" defTabSz="457200">
              <a:buSzPct val="100000"/>
              <a:buChar char="•"/>
              <a:defRPr b="1" sz="64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 4ms ⇒ 250Hz</a:t>
            </a:r>
          </a:p>
        </p:txBody>
      </p:sp>
      <p:sp>
        <p:nvSpPr>
          <p:cNvPr id="446" name="Sonic Speed ≒ 340 m/s"/>
          <p:cNvSpPr txBox="1"/>
          <p:nvPr/>
        </p:nvSpPr>
        <p:spPr>
          <a:xfrm>
            <a:off x="1515452" y="3638782"/>
            <a:ext cx="9973895" cy="10457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228600" indent="-228600" algn="l" defTabSz="457200">
              <a:buSzPct val="100000"/>
              <a:buChar char="•"/>
              <a:defRPr b="1" sz="64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 Sonic Speed ≒ 340 m/s</a:t>
            </a:r>
          </a:p>
        </p:txBody>
      </p:sp>
      <p:sp>
        <p:nvSpPr>
          <p:cNvPr id="447" name="340 / 250 ≒ 1.36 m"/>
          <p:cNvSpPr txBox="1"/>
          <p:nvPr/>
        </p:nvSpPr>
        <p:spPr>
          <a:xfrm>
            <a:off x="1481586" y="5350158"/>
            <a:ext cx="9112081" cy="10457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228600" indent="-228600" algn="l" defTabSz="457200">
              <a:buSzPct val="100000"/>
              <a:buChar char="•"/>
              <a:defRPr b="1" sz="64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 340 / 250 ≒ </a:t>
            </a:r>
            <a:r>
              <a:rPr>
                <a:solidFill>
                  <a:schemeClr val="accent5"/>
                </a:solidFill>
              </a:rPr>
              <a:t>1.36 m</a:t>
            </a:r>
          </a:p>
        </p:txBody>
      </p:sp>
      <p:sp>
        <p:nvSpPr>
          <p:cNvPr id="448" name="Unable to determine the space inside 1.36 m"/>
          <p:cNvSpPr txBox="1"/>
          <p:nvPr/>
        </p:nvSpPr>
        <p:spPr>
          <a:xfrm>
            <a:off x="1337468" y="6632992"/>
            <a:ext cx="10329864" cy="228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1" sz="7200">
                <a:solidFill>
                  <a:schemeClr val="accent4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Unable to determine</a:t>
            </a:r>
            <a:br/>
            <a:r>
              <a:t>the space inside 1.36 m</a:t>
            </a:r>
          </a:p>
        </p:txBody>
      </p:sp>
      <p:sp>
        <p:nvSpPr>
          <p:cNvPr id="449" name="(15℃, 1013hPa)"/>
          <p:cNvSpPr txBox="1"/>
          <p:nvPr/>
        </p:nvSpPr>
        <p:spPr>
          <a:xfrm>
            <a:off x="8095938" y="4552726"/>
            <a:ext cx="3817967" cy="6481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457200">
              <a:defRPr b="1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 sz="6400"/>
            </a:pPr>
            <a:r>
              <a:rPr sz="3600"/>
              <a:t>(15℃, 1013hPa)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gradFill flip="none" rotWithShape="1">
          <a:gsLst>
            <a:gs pos="0">
              <a:schemeClr val="accent3">
                <a:lumOff val="25000"/>
              </a:schemeClr>
            </a:gs>
            <a:gs pos="100000">
              <a:srgbClr val="FFFFFF"/>
            </a:gs>
          </a:gsLst>
          <a:lin ang="162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Slide Number"/>
          <p:cNvSpPr txBox="1"/>
          <p:nvPr>
            <p:ph type="sldNum" sz="quarter" idx="4294967295"/>
          </p:nvPr>
        </p:nvSpPr>
        <p:spPr>
          <a:xfrm>
            <a:off x="-43" y="9300633"/>
            <a:ext cx="452556" cy="3683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t">
            <a:normAutofit fontScale="100000" lnSpcReduction="0"/>
          </a:bodyPr>
          <a:lstStyle>
            <a:lvl1pPr algn="ctr" defTabSz="457200">
              <a:defRPr b="1" sz="24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>
              <a:defRPr b="0" sz="1800"/>
            </a:pPr>
            <a:fld id="{86CB4B4D-7CA3-9044-876B-883B54F8677D}" type="slidenum">
              <a:rPr b="1" sz="2400"/>
            </a:fld>
          </a:p>
        </p:txBody>
      </p:sp>
      <p:sp>
        <p:nvSpPr>
          <p:cNvPr id="452" name="Text"/>
          <p:cNvSpPr txBox="1"/>
          <p:nvPr/>
        </p:nvSpPr>
        <p:spPr>
          <a:xfrm>
            <a:off x="456022" y="9156059"/>
            <a:ext cx="12282794" cy="381001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/>
          <a:p>
            <a:pPr algn="r" defTabSz="457200">
              <a:defRPr sz="1800">
                <a:latin typeface="Century"/>
                <a:ea typeface="Century"/>
                <a:cs typeface="Century"/>
                <a:sym typeface="Century"/>
              </a:defRPr>
            </a:pPr>
          </a:p>
        </p:txBody>
      </p:sp>
      <p:sp>
        <p:nvSpPr>
          <p:cNvPr id="453" name="~ 2048 Hz"/>
          <p:cNvSpPr txBox="1"/>
          <p:nvPr/>
        </p:nvSpPr>
        <p:spPr>
          <a:xfrm>
            <a:off x="1132732" y="5647002"/>
            <a:ext cx="4651802" cy="10148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228600" indent="-228600" algn="l" defTabSz="457200">
              <a:buSzPct val="100000"/>
              <a:buChar char="•"/>
              <a:defRPr b="1" sz="64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 ~ 2048 Hz</a:t>
            </a:r>
          </a:p>
        </p:txBody>
      </p:sp>
      <p:sp>
        <p:nvSpPr>
          <p:cNvPr id="454" name="For the other  Octave Bands"/>
          <p:cNvSpPr txBox="1"/>
          <p:nvPr>
            <p:ph type="title"/>
          </p:nvPr>
        </p:nvSpPr>
        <p:spPr>
          <a:xfrm>
            <a:off x="952500" y="21166"/>
            <a:ext cx="11099800" cy="2594175"/>
          </a:xfrm>
          <a:prstGeom prst="rect">
            <a:avLst/>
          </a:prstGeom>
        </p:spPr>
        <p:txBody>
          <a:bodyPr/>
          <a:lstStyle/>
          <a:p>
            <a:pPr>
              <a:defRPr sz="1800">
                <a:solidFill>
                  <a:schemeClr val="accent5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 b="1" sz="8000"/>
              <a:t>For the other </a:t>
            </a:r>
            <a:br>
              <a:rPr b="1" sz="8000"/>
            </a:br>
            <a:r>
              <a:rPr b="1" sz="8000"/>
              <a:t>Octave Bands</a:t>
            </a:r>
          </a:p>
        </p:txBody>
      </p:sp>
      <p:sp>
        <p:nvSpPr>
          <p:cNvPr id="455" name="~ 4096 Hz"/>
          <p:cNvSpPr txBox="1"/>
          <p:nvPr/>
        </p:nvSpPr>
        <p:spPr>
          <a:xfrm>
            <a:off x="1132732" y="4214746"/>
            <a:ext cx="4651802" cy="10148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228600" indent="-228600" algn="l" defTabSz="457200">
              <a:buSzPct val="100000"/>
              <a:buChar char="•"/>
              <a:defRPr b="1" sz="64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 ~ 4096 Hz</a:t>
            </a:r>
          </a:p>
        </p:txBody>
      </p:sp>
      <p:sp>
        <p:nvSpPr>
          <p:cNvPr id="456" name="~ 8192 Hz"/>
          <p:cNvSpPr txBox="1"/>
          <p:nvPr/>
        </p:nvSpPr>
        <p:spPr>
          <a:xfrm>
            <a:off x="1132732" y="2782491"/>
            <a:ext cx="4651802" cy="10148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228600" indent="-228600" algn="l" defTabSz="457200">
              <a:buSzPct val="100000"/>
              <a:buChar char="•"/>
              <a:defRPr b="1" sz="64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 ~ 8192 Hz</a:t>
            </a:r>
          </a:p>
        </p:txBody>
      </p:sp>
      <p:sp>
        <p:nvSpPr>
          <p:cNvPr id="457" name="~ 512 Hz"/>
          <p:cNvSpPr txBox="1"/>
          <p:nvPr/>
        </p:nvSpPr>
        <p:spPr>
          <a:xfrm>
            <a:off x="7220266" y="2782491"/>
            <a:ext cx="4651802" cy="10148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228600" indent="-228600" algn="l" defTabSz="457200">
              <a:buSzPct val="100000"/>
              <a:buChar char="•"/>
              <a:defRPr b="1" sz="64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 ~ 512 Hz</a:t>
            </a:r>
          </a:p>
        </p:txBody>
      </p:sp>
      <p:sp>
        <p:nvSpPr>
          <p:cNvPr id="458" name="~ 256 Hz"/>
          <p:cNvSpPr txBox="1"/>
          <p:nvPr/>
        </p:nvSpPr>
        <p:spPr>
          <a:xfrm>
            <a:off x="7220266" y="4269251"/>
            <a:ext cx="4651802" cy="10148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228600" indent="-228600" algn="l" defTabSz="457200">
              <a:buSzPct val="100000"/>
              <a:buChar char="•"/>
              <a:defRPr b="1" sz="64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 ~ 256 Hz</a:t>
            </a:r>
          </a:p>
        </p:txBody>
      </p:sp>
      <p:sp>
        <p:nvSpPr>
          <p:cNvPr id="459" name="~ 128 Hz"/>
          <p:cNvSpPr txBox="1"/>
          <p:nvPr/>
        </p:nvSpPr>
        <p:spPr>
          <a:xfrm>
            <a:off x="7220266" y="5647002"/>
            <a:ext cx="4651802" cy="10148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228600" indent="-228600" algn="l" defTabSz="457200">
              <a:buSzPct val="100000"/>
              <a:buChar char="•"/>
              <a:defRPr b="1" sz="64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 ~ 128 Hz</a:t>
            </a:r>
          </a:p>
        </p:txBody>
      </p:sp>
      <p:sp>
        <p:nvSpPr>
          <p:cNvPr id="460" name="~ 64 Hz"/>
          <p:cNvSpPr txBox="1"/>
          <p:nvPr/>
        </p:nvSpPr>
        <p:spPr>
          <a:xfrm>
            <a:off x="7220266" y="7024753"/>
            <a:ext cx="4651802" cy="10148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228600" indent="-228600" algn="l" defTabSz="457200">
              <a:buSzPct val="100000"/>
              <a:buChar char="•"/>
              <a:defRPr b="1" sz="64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 ~ 64 Hz</a:t>
            </a:r>
          </a:p>
        </p:txBody>
      </p:sp>
      <p:sp>
        <p:nvSpPr>
          <p:cNvPr id="461" name="Research on going"/>
          <p:cNvSpPr txBox="1"/>
          <p:nvPr/>
        </p:nvSpPr>
        <p:spPr>
          <a:xfrm>
            <a:off x="1047518" y="7387166"/>
            <a:ext cx="11099801" cy="2594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>
            <a:lvl1pPr>
              <a:defRPr b="1" sz="8000">
                <a:solidFill>
                  <a:schemeClr val="accent5">
                    <a:lumOff val="-8078"/>
                  </a:schemeClr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Research on going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gradFill flip="none" rotWithShape="1">
          <a:gsLst>
            <a:gs pos="0">
              <a:schemeClr val="accent3">
                <a:lumOff val="25000"/>
              </a:schemeClr>
            </a:gs>
            <a:gs pos="100000">
              <a:srgbClr val="FFFFFF"/>
            </a:gs>
          </a:gsLst>
          <a:lin ang="162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Slide Number"/>
          <p:cNvSpPr txBox="1"/>
          <p:nvPr>
            <p:ph type="sldNum" sz="quarter" idx="4294967295"/>
          </p:nvPr>
        </p:nvSpPr>
        <p:spPr>
          <a:xfrm>
            <a:off x="-43" y="9300633"/>
            <a:ext cx="452556" cy="3683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t">
            <a:normAutofit fontScale="100000" lnSpcReduction="0"/>
          </a:bodyPr>
          <a:lstStyle>
            <a:lvl1pPr algn="ctr" defTabSz="457200">
              <a:defRPr b="1" sz="24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>
              <a:defRPr b="0" sz="1800"/>
            </a:pPr>
            <a:fld id="{86CB4B4D-7CA3-9044-876B-883B54F8677D}" type="slidenum">
              <a:rPr b="1" sz="2400"/>
            </a:fld>
          </a:p>
        </p:txBody>
      </p:sp>
      <p:sp>
        <p:nvSpPr>
          <p:cNvPr id="464" name="Text"/>
          <p:cNvSpPr txBox="1"/>
          <p:nvPr/>
        </p:nvSpPr>
        <p:spPr>
          <a:xfrm>
            <a:off x="456022" y="9156059"/>
            <a:ext cx="12282794" cy="381001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/>
          <a:p>
            <a:pPr algn="r" defTabSz="457200">
              <a:defRPr sz="1800">
                <a:latin typeface="Century"/>
                <a:ea typeface="Century"/>
                <a:cs typeface="Century"/>
                <a:sym typeface="Century"/>
              </a:defRPr>
            </a:pPr>
          </a:p>
        </p:txBody>
      </p:sp>
      <p:sp>
        <p:nvSpPr>
          <p:cNvPr id="465" name="Now: 64 Hz (1 Hz step)"/>
          <p:cNvSpPr txBox="1"/>
          <p:nvPr/>
        </p:nvSpPr>
        <p:spPr>
          <a:xfrm>
            <a:off x="1770940" y="3394868"/>
            <a:ext cx="9652957" cy="10148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228600" indent="-228600" algn="l" defTabSz="457200">
              <a:buSzPct val="100000"/>
              <a:buChar char="•"/>
              <a:defRPr b="1" sz="64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 Now: 64 Hz (1 Hz step)</a:t>
            </a:r>
          </a:p>
        </p:txBody>
      </p:sp>
      <p:sp>
        <p:nvSpPr>
          <p:cNvPr id="466" name="Increasing  Threshold Width A Lot More"/>
          <p:cNvSpPr txBox="1"/>
          <p:nvPr>
            <p:ph type="title"/>
          </p:nvPr>
        </p:nvSpPr>
        <p:spPr>
          <a:xfrm>
            <a:off x="952500" y="21166"/>
            <a:ext cx="11099800" cy="3131588"/>
          </a:xfrm>
          <a:prstGeom prst="rect">
            <a:avLst/>
          </a:prstGeom>
        </p:spPr>
        <p:txBody>
          <a:bodyPr/>
          <a:lstStyle/>
          <a:p>
            <a:pPr defTabSz="496570">
              <a:defRPr sz="1530">
                <a:solidFill>
                  <a:schemeClr val="accent5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 b="1" sz="6800"/>
              <a:t>Increasing </a:t>
            </a:r>
            <a:br>
              <a:rPr b="1" sz="6800"/>
            </a:br>
            <a:r>
              <a:rPr b="1" sz="6800"/>
              <a:t>Threshold Width</a:t>
            </a:r>
            <a:br>
              <a:rPr b="1" sz="6800"/>
            </a:br>
            <a:r>
              <a:rPr b="1" sz="6800"/>
              <a:t>A Lot More</a:t>
            </a:r>
          </a:p>
        </p:txBody>
      </p:sp>
      <p:sp>
        <p:nvSpPr>
          <p:cNvPr id="467" name="Future: ? Hz (? Hz step)"/>
          <p:cNvSpPr txBox="1"/>
          <p:nvPr/>
        </p:nvSpPr>
        <p:spPr>
          <a:xfrm>
            <a:off x="1770940" y="4770326"/>
            <a:ext cx="10673521" cy="10148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228600" indent="-228600" algn="l" defTabSz="457200">
              <a:buSzPct val="100000"/>
              <a:buChar char="•"/>
              <a:defRPr b="1" sz="64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 Future: ? Hz (? Hz step)</a:t>
            </a:r>
          </a:p>
        </p:txBody>
      </p:sp>
      <p:sp>
        <p:nvSpPr>
          <p:cNvPr id="468" name="We want to find where Brilliancy gone."/>
          <p:cNvSpPr txBox="1"/>
          <p:nvPr/>
        </p:nvSpPr>
        <p:spPr>
          <a:xfrm>
            <a:off x="1047518" y="5799654"/>
            <a:ext cx="11099801" cy="25847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>
              <a:defRPr b="1" sz="8000">
                <a:solidFill>
                  <a:schemeClr val="accent5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We want to find</a:t>
            </a:r>
            <a:br/>
            <a:r>
              <a:t>where Brilliancy gone.</a:t>
            </a:r>
          </a:p>
        </p:txBody>
      </p:sp>
      <p:sp>
        <p:nvSpPr>
          <p:cNvPr id="469" name="Research on going"/>
          <p:cNvSpPr txBox="1"/>
          <p:nvPr/>
        </p:nvSpPr>
        <p:spPr>
          <a:xfrm>
            <a:off x="1047518" y="7624233"/>
            <a:ext cx="11099801" cy="2594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>
            <a:lvl1pPr>
              <a:defRPr b="1" sz="8000">
                <a:solidFill>
                  <a:schemeClr val="accent5">
                    <a:lumOff val="-8078"/>
                  </a:schemeClr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Research on going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gradFill flip="none" rotWithShape="1">
          <a:gsLst>
            <a:gs pos="0">
              <a:schemeClr val="accent3">
                <a:lumOff val="25000"/>
              </a:schemeClr>
            </a:gs>
            <a:gs pos="100000">
              <a:srgbClr val="FFFFFF"/>
            </a:gs>
          </a:gsLst>
          <a:lin ang="162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Slide Number"/>
          <p:cNvSpPr txBox="1"/>
          <p:nvPr>
            <p:ph type="sldNum" sz="quarter" idx="4294967295"/>
          </p:nvPr>
        </p:nvSpPr>
        <p:spPr>
          <a:xfrm>
            <a:off x="-43" y="9300633"/>
            <a:ext cx="452556" cy="3683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t">
            <a:normAutofit fontScale="100000" lnSpcReduction="0"/>
          </a:bodyPr>
          <a:lstStyle>
            <a:lvl1pPr algn="ctr" defTabSz="457200">
              <a:defRPr b="1" sz="24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>
              <a:defRPr b="0" sz="1800"/>
            </a:pPr>
            <a:fld id="{86CB4B4D-7CA3-9044-876B-883B54F8677D}" type="slidenum">
              <a:rPr b="1" sz="2400"/>
            </a:fld>
          </a:p>
        </p:txBody>
      </p:sp>
      <p:sp>
        <p:nvSpPr>
          <p:cNvPr id="472" name="Text"/>
          <p:cNvSpPr txBox="1"/>
          <p:nvPr/>
        </p:nvSpPr>
        <p:spPr>
          <a:xfrm>
            <a:off x="456022" y="9156059"/>
            <a:ext cx="12282794" cy="381001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/>
          <a:p>
            <a:pPr algn="r" defTabSz="457200">
              <a:defRPr sz="1800">
                <a:latin typeface="Century"/>
                <a:ea typeface="Century"/>
                <a:cs typeface="Century"/>
                <a:sym typeface="Century"/>
              </a:defRPr>
            </a:pPr>
          </a:p>
        </p:txBody>
      </p:sp>
      <p:pic>
        <p:nvPicPr>
          <p:cNvPr id="473" name="構造色解説-03-02.jpg" descr="構造色解説-03-02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59300" y="2816533"/>
            <a:ext cx="3886200" cy="5054601"/>
          </a:xfrm>
          <a:prstGeom prst="rect">
            <a:avLst/>
          </a:prstGeom>
          <a:ln w="12700">
            <a:miter lim="400000"/>
          </a:ln>
        </p:spPr>
      </p:pic>
      <p:sp>
        <p:nvSpPr>
          <p:cNvPr id="474" name="Changing Density  by ω0 for FFT"/>
          <p:cNvSpPr txBox="1"/>
          <p:nvPr>
            <p:ph type="title"/>
          </p:nvPr>
        </p:nvSpPr>
        <p:spPr>
          <a:xfrm>
            <a:off x="952500" y="21166"/>
            <a:ext cx="11099800" cy="2594175"/>
          </a:xfrm>
          <a:prstGeom prst="rect">
            <a:avLst/>
          </a:prstGeom>
        </p:spPr>
        <p:txBody>
          <a:bodyPr/>
          <a:lstStyle/>
          <a:p>
            <a:pPr>
              <a:defRPr sz="1800">
                <a:solidFill>
                  <a:schemeClr val="accent5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 b="1" sz="8000"/>
              <a:t>Changing Density </a:t>
            </a:r>
            <a:br>
              <a:rPr b="1" sz="8000"/>
            </a:br>
            <a:r>
              <a:rPr b="1" sz="8000"/>
              <a:t>by ω</a:t>
            </a:r>
            <a:r>
              <a:rPr b="1" sz="4000"/>
              <a:t>0</a:t>
            </a:r>
            <a:r>
              <a:rPr b="1" sz="8000"/>
              <a:t> for FFT</a:t>
            </a:r>
          </a:p>
        </p:txBody>
      </p:sp>
      <p:sp>
        <p:nvSpPr>
          <p:cNvPr id="475" name="Research on going"/>
          <p:cNvSpPr txBox="1"/>
          <p:nvPr/>
        </p:nvSpPr>
        <p:spPr>
          <a:xfrm>
            <a:off x="1047518" y="7387166"/>
            <a:ext cx="11099801" cy="2594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>
            <a:lvl1pPr>
              <a:defRPr b="1" sz="8000">
                <a:solidFill>
                  <a:schemeClr val="accent5">
                    <a:lumOff val="-8078"/>
                  </a:schemeClr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Research on going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gradFill flip="none" rotWithShape="1">
          <a:gsLst>
            <a:gs pos="0">
              <a:schemeClr val="accent3">
                <a:lumOff val="25000"/>
              </a:schemeClr>
            </a:gs>
            <a:gs pos="100000">
              <a:srgbClr val="FFFFFF"/>
            </a:gs>
          </a:gsLst>
          <a:lin ang="162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Slide Number"/>
          <p:cNvSpPr txBox="1"/>
          <p:nvPr>
            <p:ph type="sldNum" sz="quarter" idx="4294967295"/>
          </p:nvPr>
        </p:nvSpPr>
        <p:spPr>
          <a:xfrm>
            <a:off x="-43" y="9300633"/>
            <a:ext cx="452556" cy="3683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t">
            <a:normAutofit fontScale="100000" lnSpcReduction="0"/>
          </a:bodyPr>
          <a:lstStyle>
            <a:lvl1pPr algn="ctr" defTabSz="457200">
              <a:defRPr b="1" sz="24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>
              <a:defRPr b="0" sz="1800"/>
            </a:pPr>
            <a:fld id="{86CB4B4D-7CA3-9044-876B-883B54F8677D}" type="slidenum">
              <a:rPr b="1" sz="2400"/>
            </a:fld>
          </a:p>
        </p:txBody>
      </p:sp>
      <p:sp>
        <p:nvSpPr>
          <p:cNvPr id="478" name="Text"/>
          <p:cNvSpPr txBox="1"/>
          <p:nvPr/>
        </p:nvSpPr>
        <p:spPr>
          <a:xfrm>
            <a:off x="456022" y="9156059"/>
            <a:ext cx="12282794" cy="381001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/>
          <a:p>
            <a:pPr algn="r" defTabSz="457200">
              <a:defRPr sz="1800">
                <a:latin typeface="Century"/>
                <a:ea typeface="Century"/>
                <a:cs typeface="Century"/>
                <a:sym typeface="Century"/>
              </a:defRPr>
            </a:pPr>
          </a:p>
        </p:txBody>
      </p:sp>
      <p:pic>
        <p:nvPicPr>
          <p:cNvPr id="479" name="構造色解説-03-02.jpg" descr="構造色解説-03-02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59300" y="2816533"/>
            <a:ext cx="3886200" cy="5054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80" name="構造色解説-03-03.jpg" descr="構造色解説-03-03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24523" y="2816533"/>
            <a:ext cx="3886201" cy="5054601"/>
          </a:xfrm>
          <a:prstGeom prst="rect">
            <a:avLst/>
          </a:prstGeom>
          <a:ln w="12700">
            <a:miter lim="400000"/>
          </a:ln>
        </p:spPr>
      </p:pic>
      <p:sp>
        <p:nvSpPr>
          <p:cNvPr id="481" name="More Sparse"/>
          <p:cNvSpPr/>
          <p:nvPr/>
        </p:nvSpPr>
        <p:spPr>
          <a:xfrm>
            <a:off x="683080" y="4548187"/>
            <a:ext cx="3369088" cy="657226"/>
          </a:xfrm>
          <a:prstGeom prst="rect">
            <a:avLst/>
          </a:prstGeom>
          <a:gradFill>
            <a:gsLst>
              <a:gs pos="0">
                <a:srgbClr val="CE2100"/>
              </a:gs>
              <a:gs pos="100000">
                <a:schemeClr val="accent5">
                  <a:hueOff val="-477027"/>
                  <a:satOff val="5825"/>
                  <a:lumOff val="41095"/>
                </a:schemeClr>
              </a:gs>
            </a:gsLst>
            <a:lin ang="16200000"/>
          </a:gradFill>
          <a:ln>
            <a:solidFill>
              <a:srgbClr val="C82101"/>
            </a:solidFill>
            <a:bevel/>
          </a:ln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More Sparse</a:t>
            </a:r>
          </a:p>
        </p:txBody>
      </p:sp>
      <p:sp>
        <p:nvSpPr>
          <p:cNvPr id="482" name="Research on going"/>
          <p:cNvSpPr txBox="1"/>
          <p:nvPr/>
        </p:nvSpPr>
        <p:spPr>
          <a:xfrm>
            <a:off x="1047518" y="7387166"/>
            <a:ext cx="11099801" cy="2594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>
            <a:lvl1pPr>
              <a:defRPr b="1" sz="8000">
                <a:solidFill>
                  <a:schemeClr val="accent5">
                    <a:lumOff val="-8078"/>
                  </a:schemeClr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Research on going </a:t>
            </a:r>
          </a:p>
        </p:txBody>
      </p:sp>
      <p:sp>
        <p:nvSpPr>
          <p:cNvPr id="483" name="Changing Density  by ω0 for FFT"/>
          <p:cNvSpPr txBox="1"/>
          <p:nvPr>
            <p:ph type="title"/>
          </p:nvPr>
        </p:nvSpPr>
        <p:spPr>
          <a:xfrm>
            <a:off x="952500" y="21166"/>
            <a:ext cx="11099800" cy="2594175"/>
          </a:xfrm>
          <a:prstGeom prst="rect">
            <a:avLst/>
          </a:prstGeom>
        </p:spPr>
        <p:txBody>
          <a:bodyPr/>
          <a:lstStyle/>
          <a:p>
            <a:pPr>
              <a:defRPr sz="1800">
                <a:solidFill>
                  <a:schemeClr val="accent5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 b="1" sz="8000"/>
              <a:t>Changing Density </a:t>
            </a:r>
            <a:br>
              <a:rPr b="1" sz="8000"/>
            </a:br>
            <a:r>
              <a:rPr b="1" sz="8000"/>
              <a:t>by ω</a:t>
            </a:r>
            <a:r>
              <a:rPr b="1" sz="4000"/>
              <a:t>0</a:t>
            </a:r>
            <a:r>
              <a:rPr b="1" sz="8000"/>
              <a:t> for FFT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gradFill flip="none" rotWithShape="1">
          <a:gsLst>
            <a:gs pos="0">
              <a:schemeClr val="accent3">
                <a:lumOff val="25000"/>
              </a:schemeClr>
            </a:gs>
            <a:gs pos="100000">
              <a:srgbClr val="FFFFFF"/>
            </a:gs>
          </a:gsLst>
          <a:lin ang="162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tructural Colour"/>
          <p:cNvSpPr txBox="1"/>
          <p:nvPr>
            <p:ph type="title"/>
          </p:nvPr>
        </p:nvSpPr>
        <p:spPr>
          <a:xfrm>
            <a:off x="952500" y="21166"/>
            <a:ext cx="11099800" cy="2594175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chemeClr val="accent5">
                    <a:lumOff val="-8078"/>
                  </a:schemeClr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>
              <a:defRPr b="0" sz="1800"/>
            </a:pPr>
            <a:r>
              <a:rPr b="1" sz="8000"/>
              <a:t>Structural Colour</a:t>
            </a:r>
          </a:p>
        </p:txBody>
      </p:sp>
      <p:sp>
        <p:nvSpPr>
          <p:cNvPr id="141" name="Slide Number"/>
          <p:cNvSpPr txBox="1"/>
          <p:nvPr>
            <p:ph type="sldNum" sz="quarter" idx="4294967295"/>
          </p:nvPr>
        </p:nvSpPr>
        <p:spPr>
          <a:xfrm>
            <a:off x="-43" y="9300633"/>
            <a:ext cx="283818" cy="3683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t">
            <a:normAutofit fontScale="100000" lnSpcReduction="0"/>
          </a:bodyPr>
          <a:lstStyle>
            <a:lvl1pPr algn="ctr" defTabSz="457200">
              <a:defRPr b="1" sz="24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>
              <a:defRPr b="0" sz="1800"/>
            </a:pPr>
            <a:fld id="{86CB4B4D-7CA3-9044-876B-883B54F8677D}" type="slidenum">
              <a:rPr b="1" sz="2400"/>
            </a:fld>
          </a:p>
        </p:txBody>
      </p:sp>
      <p:sp>
        <p:nvSpPr>
          <p:cNvPr id="142" name="Text"/>
          <p:cNvSpPr txBox="1"/>
          <p:nvPr/>
        </p:nvSpPr>
        <p:spPr>
          <a:xfrm>
            <a:off x="265984" y="9156059"/>
            <a:ext cx="12472832" cy="381001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/>
          <a:p>
            <a:pPr algn="r" defTabSz="457200">
              <a:defRPr sz="1800">
                <a:latin typeface="Century"/>
                <a:ea typeface="Century"/>
                <a:cs typeface="Century"/>
                <a:sym typeface="Century"/>
              </a:defRPr>
            </a:pPr>
          </a:p>
        </p:txBody>
      </p:sp>
      <p:pic>
        <p:nvPicPr>
          <p:cNvPr id="143" name="構造色解説-01C.jpg" descr="構造色解説-01C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02000" y="2159000"/>
            <a:ext cx="6350000" cy="4762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4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619066" y="6978793"/>
            <a:ext cx="4064001" cy="2705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5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02912" y="6925281"/>
            <a:ext cx="6404576" cy="2812125"/>
          </a:xfrm>
          <a:prstGeom prst="rect">
            <a:avLst/>
          </a:prstGeom>
          <a:ln w="12700">
            <a:miter lim="400000"/>
          </a:ln>
        </p:spPr>
      </p:pic>
      <p:pic>
        <p:nvPicPr>
          <p:cNvPr id="146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626592" y="6924421"/>
            <a:ext cx="4056416" cy="304231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gradFill flip="none" rotWithShape="1">
          <a:gsLst>
            <a:gs pos="0">
              <a:schemeClr val="accent3">
                <a:lumOff val="25000"/>
              </a:schemeClr>
            </a:gs>
            <a:gs pos="100000">
              <a:srgbClr val="FFFFFF"/>
            </a:gs>
          </a:gsLst>
          <a:lin ang="162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Slide Number"/>
          <p:cNvSpPr txBox="1"/>
          <p:nvPr>
            <p:ph type="sldNum" sz="quarter" idx="4294967295"/>
          </p:nvPr>
        </p:nvSpPr>
        <p:spPr>
          <a:xfrm>
            <a:off x="-43" y="9300633"/>
            <a:ext cx="452556" cy="3683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t">
            <a:normAutofit fontScale="100000" lnSpcReduction="0"/>
          </a:bodyPr>
          <a:lstStyle>
            <a:lvl1pPr algn="ctr" defTabSz="457200">
              <a:defRPr b="1" sz="24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>
              <a:defRPr b="0" sz="1800"/>
            </a:pPr>
            <a:fld id="{86CB4B4D-7CA3-9044-876B-883B54F8677D}" type="slidenum">
              <a:rPr b="1" sz="2400"/>
            </a:fld>
          </a:p>
        </p:txBody>
      </p:sp>
      <p:sp>
        <p:nvSpPr>
          <p:cNvPr id="486" name="Text"/>
          <p:cNvSpPr txBox="1"/>
          <p:nvPr/>
        </p:nvSpPr>
        <p:spPr>
          <a:xfrm>
            <a:off x="456022" y="9156059"/>
            <a:ext cx="12282794" cy="381001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/>
          <a:p>
            <a:pPr algn="r" defTabSz="457200">
              <a:defRPr sz="1800">
                <a:latin typeface="Century"/>
                <a:ea typeface="Century"/>
                <a:cs typeface="Century"/>
                <a:sym typeface="Century"/>
              </a:defRPr>
            </a:pPr>
          </a:p>
        </p:txBody>
      </p:sp>
      <p:pic>
        <p:nvPicPr>
          <p:cNvPr id="487" name="構造色解説-03-02.jpg" descr="構造色解説-03-02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59300" y="2816533"/>
            <a:ext cx="3886200" cy="5054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88" name="構造色解説-03-03.jpg" descr="構造色解説-03-03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24523" y="2816533"/>
            <a:ext cx="3886201" cy="5054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89" name="構造色解説-03-01.jpg" descr="構造色解説-03-01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694076" y="2816533"/>
            <a:ext cx="3886201" cy="5054601"/>
          </a:xfrm>
          <a:prstGeom prst="rect">
            <a:avLst/>
          </a:prstGeom>
          <a:ln w="12700">
            <a:miter lim="400000"/>
          </a:ln>
        </p:spPr>
      </p:pic>
      <p:sp>
        <p:nvSpPr>
          <p:cNvPr id="490" name="More Sparse"/>
          <p:cNvSpPr/>
          <p:nvPr/>
        </p:nvSpPr>
        <p:spPr>
          <a:xfrm>
            <a:off x="683080" y="4548187"/>
            <a:ext cx="3369088" cy="657226"/>
          </a:xfrm>
          <a:prstGeom prst="rect">
            <a:avLst/>
          </a:prstGeom>
          <a:gradFill>
            <a:gsLst>
              <a:gs pos="0">
                <a:srgbClr val="CE2100"/>
              </a:gs>
              <a:gs pos="100000">
                <a:schemeClr val="accent5">
                  <a:hueOff val="-477027"/>
                  <a:satOff val="5825"/>
                  <a:lumOff val="41095"/>
                </a:schemeClr>
              </a:gs>
            </a:gsLst>
            <a:lin ang="16200000"/>
          </a:gradFill>
          <a:ln>
            <a:solidFill>
              <a:srgbClr val="C82101"/>
            </a:solidFill>
            <a:bevel/>
          </a:ln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More Sparse</a:t>
            </a:r>
          </a:p>
        </p:txBody>
      </p:sp>
      <p:sp>
        <p:nvSpPr>
          <p:cNvPr id="491" name="More Dense"/>
          <p:cNvSpPr/>
          <p:nvPr/>
        </p:nvSpPr>
        <p:spPr>
          <a:xfrm>
            <a:off x="8952632" y="4548187"/>
            <a:ext cx="3369088" cy="657226"/>
          </a:xfrm>
          <a:prstGeom prst="rect">
            <a:avLst/>
          </a:prstGeom>
          <a:gradFill>
            <a:gsLst>
              <a:gs pos="0">
                <a:srgbClr val="CE2100"/>
              </a:gs>
              <a:gs pos="100000">
                <a:schemeClr val="accent5">
                  <a:hueOff val="-477027"/>
                  <a:satOff val="5825"/>
                  <a:lumOff val="41095"/>
                </a:schemeClr>
              </a:gs>
            </a:gsLst>
            <a:lin ang="16200000"/>
          </a:gradFill>
          <a:ln>
            <a:solidFill>
              <a:srgbClr val="C82101"/>
            </a:solidFill>
            <a:bevel/>
          </a:ln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More Dense</a:t>
            </a:r>
          </a:p>
        </p:txBody>
      </p:sp>
      <p:sp>
        <p:nvSpPr>
          <p:cNvPr id="492" name="Research on going"/>
          <p:cNvSpPr txBox="1"/>
          <p:nvPr/>
        </p:nvSpPr>
        <p:spPr>
          <a:xfrm>
            <a:off x="1047518" y="7387166"/>
            <a:ext cx="11099801" cy="2594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>
            <a:lvl1pPr>
              <a:defRPr b="1" sz="8000">
                <a:solidFill>
                  <a:schemeClr val="accent5">
                    <a:lumOff val="-8078"/>
                  </a:schemeClr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Research on going </a:t>
            </a:r>
          </a:p>
        </p:txBody>
      </p:sp>
      <p:sp>
        <p:nvSpPr>
          <p:cNvPr id="493" name="Changing Density  by ω0 for FFT"/>
          <p:cNvSpPr txBox="1"/>
          <p:nvPr>
            <p:ph type="title"/>
          </p:nvPr>
        </p:nvSpPr>
        <p:spPr>
          <a:xfrm>
            <a:off x="952500" y="21166"/>
            <a:ext cx="11099800" cy="2594175"/>
          </a:xfrm>
          <a:prstGeom prst="rect">
            <a:avLst/>
          </a:prstGeom>
        </p:spPr>
        <p:txBody>
          <a:bodyPr/>
          <a:lstStyle/>
          <a:p>
            <a:pPr>
              <a:defRPr sz="1800">
                <a:solidFill>
                  <a:schemeClr val="accent5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 b="1" sz="8000"/>
              <a:t>Changing Density </a:t>
            </a:r>
            <a:br>
              <a:rPr b="1" sz="8000"/>
            </a:br>
            <a:r>
              <a:rPr b="1" sz="8000"/>
              <a:t>by ω</a:t>
            </a:r>
            <a:r>
              <a:rPr b="1" sz="4000"/>
              <a:t>0</a:t>
            </a:r>
            <a:r>
              <a:rPr b="1" sz="8000"/>
              <a:t> for FFT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gradFill flip="none" rotWithShape="1">
          <a:gsLst>
            <a:gs pos="0">
              <a:schemeClr val="accent3">
                <a:lumOff val="25000"/>
              </a:schemeClr>
            </a:gs>
            <a:gs pos="100000">
              <a:srgbClr val="FFFFFF"/>
            </a:gs>
          </a:gsLst>
          <a:lin ang="162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Slide Number"/>
          <p:cNvSpPr txBox="1"/>
          <p:nvPr>
            <p:ph type="sldNum" sz="quarter" idx="4294967295"/>
          </p:nvPr>
        </p:nvSpPr>
        <p:spPr>
          <a:xfrm>
            <a:off x="-43" y="9300633"/>
            <a:ext cx="452556" cy="3683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t">
            <a:normAutofit fontScale="100000" lnSpcReduction="0"/>
          </a:bodyPr>
          <a:lstStyle>
            <a:lvl1pPr algn="ctr" defTabSz="457200">
              <a:defRPr b="1" sz="24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>
              <a:defRPr b="0" sz="1800"/>
            </a:pPr>
            <a:fld id="{86CB4B4D-7CA3-9044-876B-883B54F8677D}" type="slidenum">
              <a:rPr b="1" sz="2400"/>
            </a:fld>
          </a:p>
        </p:txBody>
      </p:sp>
      <p:sp>
        <p:nvSpPr>
          <p:cNvPr id="496" name="Text"/>
          <p:cNvSpPr txBox="1"/>
          <p:nvPr/>
        </p:nvSpPr>
        <p:spPr>
          <a:xfrm>
            <a:off x="456022" y="9156059"/>
            <a:ext cx="12282794" cy="381001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/>
          <a:p>
            <a:pPr algn="r" defTabSz="457200">
              <a:defRPr sz="1800">
                <a:latin typeface="Century"/>
                <a:ea typeface="Century"/>
                <a:cs typeface="Century"/>
                <a:sym typeface="Century"/>
              </a:defRPr>
            </a:pPr>
          </a:p>
        </p:txBody>
      </p:sp>
      <p:sp>
        <p:nvSpPr>
          <p:cNvPr id="497" name="SUMMARY"/>
          <p:cNvSpPr txBox="1"/>
          <p:nvPr/>
        </p:nvSpPr>
        <p:spPr>
          <a:xfrm>
            <a:off x="4099867" y="191737"/>
            <a:ext cx="4805066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7200">
                <a:solidFill>
                  <a:schemeClr val="accent5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SUMMARY</a:t>
            </a:r>
          </a:p>
        </p:txBody>
      </p:sp>
      <p:sp>
        <p:nvSpPr>
          <p:cNvPr id="498" name="We defined Proximal Narrow-band Digital Stochastic Noises and discovered “Structural Timbre”"/>
          <p:cNvSpPr txBox="1"/>
          <p:nvPr/>
        </p:nvSpPr>
        <p:spPr>
          <a:xfrm>
            <a:off x="479873" y="1566956"/>
            <a:ext cx="11774121" cy="24854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228600" indent="-228600" algn="l" defTabSz="457200">
              <a:buSzPct val="100000"/>
              <a:buChar char="•"/>
              <a:defRPr b="1" sz="52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 We defined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Proximal Narrow-band Digital Stochastic Noises and discovered “Structural Timbre”</a:t>
            </a:r>
          </a:p>
        </p:txBody>
      </p:sp>
      <p:sp>
        <p:nvSpPr>
          <p:cNvPr id="499" name="Relationships between voice, instruments and narrow-band noises."/>
          <p:cNvSpPr txBox="1"/>
          <p:nvPr/>
        </p:nvSpPr>
        <p:spPr>
          <a:xfrm>
            <a:off x="420276" y="6867584"/>
            <a:ext cx="12164248" cy="16039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228600" indent="-228600" algn="l" defTabSz="457200">
              <a:buSzPct val="100000"/>
              <a:buChar char="•"/>
              <a:defRPr b="1" sz="52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 Relationships between voice, instruments and narrow-band noises.</a:t>
            </a:r>
          </a:p>
        </p:txBody>
      </p:sp>
      <p:sp>
        <p:nvSpPr>
          <p:cNvPr id="500" name="For Different Bandwidths"/>
          <p:cNvSpPr txBox="1"/>
          <p:nvPr/>
        </p:nvSpPr>
        <p:spPr>
          <a:xfrm>
            <a:off x="479873" y="4455802"/>
            <a:ext cx="11774121" cy="8419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228600" indent="-228600" algn="l" defTabSz="457200">
              <a:buSzPct val="100000"/>
              <a:buChar char="•"/>
              <a:defRPr b="1" sz="52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 For Different Bandwidths    </a:t>
            </a:r>
          </a:p>
        </p:txBody>
      </p:sp>
      <p:sp>
        <p:nvSpPr>
          <p:cNvPr id="501" name="For Different Cavity (size, length, etc.)"/>
          <p:cNvSpPr txBox="1"/>
          <p:nvPr/>
        </p:nvSpPr>
        <p:spPr>
          <a:xfrm>
            <a:off x="464494" y="5661693"/>
            <a:ext cx="12265850" cy="8419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228600" indent="-228600" algn="l" defTabSz="457200">
              <a:buSzPct val="100000"/>
              <a:buChar char="•"/>
              <a:defRPr b="1" sz="52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 For Different Cavity</a:t>
            </a:r>
            <a:r>
              <a:rPr sz="4800"/>
              <a:t> (size, length, etc.)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gradFill flip="none" rotWithShape="1">
          <a:gsLst>
            <a:gs pos="0">
              <a:schemeClr val="accent3">
                <a:lumOff val="25000"/>
              </a:schemeClr>
            </a:gs>
            <a:gs pos="100000">
              <a:srgbClr val="FFFFFF"/>
            </a:gs>
          </a:gsLst>
          <a:lin ang="162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Thank you for  your kind attention. Your questions / comments are  always welcome."/>
          <p:cNvSpPr txBox="1"/>
          <p:nvPr>
            <p:ph type="ctrTitle"/>
          </p:nvPr>
        </p:nvSpPr>
        <p:spPr>
          <a:xfrm>
            <a:off x="777427" y="1295400"/>
            <a:ext cx="11449946" cy="3987800"/>
          </a:xfrm>
          <a:prstGeom prst="rect">
            <a:avLst/>
          </a:prstGeom>
        </p:spPr>
        <p:txBody>
          <a:bodyPr/>
          <a:lstStyle/>
          <a:p>
            <a:pPr defTabSz="455674">
              <a:defRPr sz="1800"/>
            </a:pPr>
            <a:r>
              <a:rPr b="1" sz="6200">
                <a:latin typeface="+mj-lt"/>
                <a:ea typeface="+mj-ea"/>
                <a:cs typeface="+mj-cs"/>
                <a:sym typeface="Helvetica"/>
              </a:rPr>
              <a:t>Thank you for </a:t>
            </a:r>
            <a:br>
              <a:rPr b="1" sz="6200">
                <a:latin typeface="+mj-lt"/>
                <a:ea typeface="+mj-ea"/>
                <a:cs typeface="+mj-cs"/>
                <a:sym typeface="Helvetica"/>
              </a:rPr>
            </a:br>
            <a:r>
              <a:rPr b="1" sz="6200">
                <a:latin typeface="+mj-lt"/>
                <a:ea typeface="+mj-ea"/>
                <a:cs typeface="+mj-cs"/>
                <a:sym typeface="Helvetica"/>
              </a:rPr>
              <a:t>your kind attention.</a:t>
            </a:r>
            <a:br>
              <a:rPr b="1" sz="6200">
                <a:latin typeface="+mj-lt"/>
                <a:ea typeface="+mj-ea"/>
                <a:cs typeface="+mj-cs"/>
                <a:sym typeface="Helvetica"/>
              </a:rPr>
            </a:br>
            <a:r>
              <a:rPr b="1" sz="6200">
                <a:latin typeface="+mj-lt"/>
                <a:ea typeface="+mj-ea"/>
                <a:cs typeface="+mj-cs"/>
                <a:sym typeface="Helvetica"/>
              </a:rPr>
              <a:t>Your questions / comments are  always welcome.</a:t>
            </a:r>
          </a:p>
        </p:txBody>
      </p:sp>
      <p:sp>
        <p:nvSpPr>
          <p:cNvPr id="504" name="Division of Composition and Conducting,  Interfaculty Initiative in Information Studies,  The University of Tokyo…"/>
          <p:cNvSpPr txBox="1"/>
          <p:nvPr>
            <p:ph type="subTitle" sz="half" idx="1"/>
          </p:nvPr>
        </p:nvSpPr>
        <p:spPr>
          <a:xfrm>
            <a:off x="1270000" y="5966121"/>
            <a:ext cx="10464800" cy="3754092"/>
          </a:xfrm>
          <a:prstGeom prst="rect">
            <a:avLst/>
          </a:prstGeom>
        </p:spPr>
        <p:txBody>
          <a:bodyPr/>
          <a:lstStyle/>
          <a:p>
            <a:pPr defTabSz="457200">
              <a:defRPr sz="1800"/>
            </a:pPr>
            <a:r>
              <a:rPr sz="2800">
                <a:latin typeface="Century"/>
                <a:ea typeface="Century"/>
                <a:cs typeface="Century"/>
                <a:sym typeface="Century"/>
              </a:rPr>
              <a:t>Division of Composition and Conducting, </a:t>
            </a:r>
            <a:br>
              <a:rPr sz="2800">
                <a:latin typeface="Century"/>
                <a:ea typeface="Century"/>
                <a:cs typeface="Century"/>
                <a:sym typeface="Century"/>
              </a:rPr>
            </a:br>
            <a:r>
              <a:rPr sz="2800">
                <a:latin typeface="Century"/>
                <a:ea typeface="Century"/>
                <a:cs typeface="Century"/>
                <a:sym typeface="Century"/>
              </a:rPr>
              <a:t>Interfaculty Initiative in Information Studies, </a:t>
            </a:r>
            <a:br>
              <a:rPr sz="2800">
                <a:latin typeface="Century"/>
                <a:ea typeface="Century"/>
                <a:cs typeface="Century"/>
                <a:sym typeface="Century"/>
              </a:rPr>
            </a:br>
            <a:r>
              <a:rPr sz="2800">
                <a:latin typeface="Century"/>
                <a:ea typeface="Century"/>
                <a:cs typeface="Century"/>
                <a:sym typeface="Century"/>
              </a:rPr>
              <a:t>The University of Tokyo</a:t>
            </a:r>
            <a:endParaRPr sz="2800">
              <a:latin typeface="Century"/>
              <a:ea typeface="Century"/>
              <a:cs typeface="Century"/>
              <a:sym typeface="Century"/>
            </a:endParaRPr>
          </a:p>
          <a:p>
            <a:pPr defTabSz="457200">
              <a:defRPr sz="1800"/>
            </a:pPr>
            <a:br>
              <a:rPr sz="2800">
                <a:latin typeface="Century"/>
                <a:ea typeface="Century"/>
                <a:cs typeface="Century"/>
                <a:sym typeface="Century"/>
              </a:rPr>
            </a:br>
            <a:r>
              <a:rPr sz="36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entury"/>
                <a:ea typeface="Century"/>
                <a:cs typeface="Century"/>
                <a:sym typeface="Century"/>
                <a:hlinkClick r:id="rId2" invalidUrl="" action="" tgtFrame="" tooltip="" history="1" highlightClick="0" endSnd="0"/>
              </a:rPr>
              <a:t>taiso.renpoo@gmail.com</a:t>
            </a:r>
            <a:r>
              <a:rPr sz="3600">
                <a:latin typeface="Century"/>
                <a:ea typeface="Century"/>
                <a:cs typeface="Century"/>
                <a:sym typeface="Century"/>
              </a:rPr>
              <a:t> (SATO, Koji)</a:t>
            </a:r>
            <a:endParaRPr sz="3600">
              <a:latin typeface="Century"/>
              <a:ea typeface="Century"/>
              <a:cs typeface="Century"/>
              <a:sym typeface="Century"/>
            </a:endParaRPr>
          </a:p>
          <a:p>
            <a:pPr defTabSz="457200">
              <a:defRPr sz="1800"/>
            </a:pPr>
            <a:r>
              <a:rPr sz="36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entury"/>
                <a:ea typeface="Century"/>
                <a:cs typeface="Century"/>
                <a:sym typeface="Century"/>
                <a:hlinkClick r:id="rId3" invalidUrl="" action="" tgtFrame="" tooltip="" history="1" highlightClick="0" endSnd="0"/>
              </a:rPr>
              <a:t>itosec@iii.u-tokyo.ac.jp</a:t>
            </a:r>
            <a:r>
              <a:rPr sz="3600">
                <a:latin typeface="Century"/>
                <a:ea typeface="Century"/>
                <a:cs typeface="Century"/>
                <a:sym typeface="Century"/>
              </a:rPr>
              <a:t> (ITO, Ken)</a:t>
            </a:r>
          </a:p>
        </p:txBody>
      </p:sp>
      <p:sp>
        <p:nvSpPr>
          <p:cNvPr id="505" name="Slide Number"/>
          <p:cNvSpPr txBox="1"/>
          <p:nvPr>
            <p:ph type="sldNum" sz="quarter" idx="4294967295"/>
          </p:nvPr>
        </p:nvSpPr>
        <p:spPr>
          <a:xfrm>
            <a:off x="-1" y="9232900"/>
            <a:ext cx="520901" cy="4191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t">
            <a:normAutofit fontScale="100000" lnSpcReduction="0"/>
          </a:bodyPr>
          <a:lstStyle>
            <a:lvl1pPr algn="ctr">
              <a:defRPr sz="2400">
                <a:latin typeface="Arial Black"/>
                <a:ea typeface="Arial Black"/>
                <a:cs typeface="Arial Black"/>
                <a:sym typeface="Arial Black"/>
              </a:defRPr>
            </a:lvl1pPr>
          </a:lstStyle>
          <a:p>
            <a:pPr>
              <a:defRPr sz="1800"/>
            </a:pPr>
            <a:fld id="{86CB4B4D-7CA3-9044-876B-883B54F8677D}" type="slidenum">
              <a:rPr sz="2400"/>
            </a:fld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gradFill flip="none" rotWithShape="1">
          <a:gsLst>
            <a:gs pos="0">
              <a:schemeClr val="accent3">
                <a:lumOff val="25000"/>
              </a:schemeClr>
            </a:gs>
            <a:gs pos="100000">
              <a:srgbClr val="FFFFFF"/>
            </a:gs>
          </a:gsLst>
          <a:lin ang="162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Morphoes"/>
          <p:cNvSpPr txBox="1"/>
          <p:nvPr>
            <p:ph type="title"/>
          </p:nvPr>
        </p:nvSpPr>
        <p:spPr>
          <a:xfrm>
            <a:off x="952500" y="21166"/>
            <a:ext cx="11099800" cy="2594175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chemeClr val="accent5">
                    <a:lumOff val="-8078"/>
                  </a:schemeClr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Morphoes</a:t>
            </a:r>
          </a:p>
        </p:txBody>
      </p:sp>
      <p:sp>
        <p:nvSpPr>
          <p:cNvPr id="149" name="Slide Number"/>
          <p:cNvSpPr txBox="1"/>
          <p:nvPr>
            <p:ph type="sldNum" sz="quarter" idx="4294967295"/>
          </p:nvPr>
        </p:nvSpPr>
        <p:spPr>
          <a:xfrm>
            <a:off x="-43" y="9300633"/>
            <a:ext cx="283818" cy="3683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t">
            <a:normAutofit fontScale="100000" lnSpcReduction="0"/>
          </a:bodyPr>
          <a:lstStyle>
            <a:lvl1pPr algn="ctr" defTabSz="457200">
              <a:defRPr b="1" sz="24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>
              <a:defRPr b="0" sz="1800"/>
            </a:pPr>
            <a:fld id="{86CB4B4D-7CA3-9044-876B-883B54F8677D}" type="slidenum">
              <a:rPr b="1" sz="2400"/>
            </a:fld>
          </a:p>
        </p:txBody>
      </p:sp>
      <p:sp>
        <p:nvSpPr>
          <p:cNvPr id="150" name="http://blogs.yahoo.co.jp/kozoshoku/46003474.html"/>
          <p:cNvSpPr txBox="1"/>
          <p:nvPr/>
        </p:nvSpPr>
        <p:spPr>
          <a:xfrm>
            <a:off x="265984" y="9156059"/>
            <a:ext cx="12472832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 defTabSz="457200">
              <a:defRPr sz="18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entury"/>
                <a:ea typeface="Century"/>
                <a:cs typeface="Century"/>
                <a:sym typeface="Century"/>
                <a:hlinkClick r:id="rId2" invalidUrl="" action="" tgtFrame="" tooltip="" history="1" highlightClick="0" endSnd="0"/>
              </a:defRPr>
            </a:lvl1pPr>
          </a:lstStyle>
          <a:p>
            <a:pPr>
              <a:defRPr u="none">
                <a:solidFill>
                  <a:srgbClr val="000000"/>
                </a:solidFill>
                <a:uFillTx/>
              </a:defRPr>
            </a:pP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http://blogs.yahoo.co.jp/kozoshoku/46003474.html</a:t>
            </a:r>
          </a:p>
        </p:txBody>
      </p:sp>
      <p:pic>
        <p:nvPicPr>
          <p:cNvPr id="151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46553" y="2113469"/>
            <a:ext cx="8911694" cy="70144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gradFill flip="none" rotWithShape="1">
          <a:gsLst>
            <a:gs pos="0">
              <a:schemeClr val="accent3">
                <a:lumOff val="25000"/>
              </a:schemeClr>
            </a:gs>
            <a:gs pos="100000">
              <a:srgbClr val="FFFFFF"/>
            </a:gs>
          </a:gsLst>
          <a:lin ang="162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Micro Structure of Morphoes"/>
          <p:cNvSpPr txBox="1"/>
          <p:nvPr>
            <p:ph type="title"/>
          </p:nvPr>
        </p:nvSpPr>
        <p:spPr>
          <a:xfrm>
            <a:off x="952500" y="21166"/>
            <a:ext cx="11099800" cy="2594175"/>
          </a:xfrm>
          <a:prstGeom prst="rect">
            <a:avLst/>
          </a:prstGeom>
        </p:spPr>
        <p:txBody>
          <a:bodyPr/>
          <a:lstStyle/>
          <a:p>
            <a:pPr>
              <a:defRPr sz="1800">
                <a:solidFill>
                  <a:schemeClr val="accent5">
                    <a:lumOff val="-8078"/>
                  </a:schemeClr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 b="1" sz="8000"/>
              <a:t>Micro Structure of</a:t>
            </a:r>
            <a:br>
              <a:rPr b="1" sz="8000"/>
            </a:br>
            <a:r>
              <a:rPr b="1" sz="8000"/>
              <a:t>Morphoes</a:t>
            </a:r>
          </a:p>
        </p:txBody>
      </p:sp>
      <p:sp>
        <p:nvSpPr>
          <p:cNvPr id="154" name="Slide Number"/>
          <p:cNvSpPr txBox="1"/>
          <p:nvPr>
            <p:ph type="sldNum" sz="quarter" idx="4294967295"/>
          </p:nvPr>
        </p:nvSpPr>
        <p:spPr>
          <a:xfrm>
            <a:off x="-43" y="9300633"/>
            <a:ext cx="283818" cy="3683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t">
            <a:normAutofit fontScale="100000" lnSpcReduction="0"/>
          </a:bodyPr>
          <a:lstStyle>
            <a:lvl1pPr algn="ctr" defTabSz="457200">
              <a:defRPr b="1" sz="24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>
              <a:defRPr b="0" sz="1800"/>
            </a:pPr>
            <a:fld id="{86CB4B4D-7CA3-9044-876B-883B54F8677D}" type="slidenum">
              <a:rPr b="1" sz="2400"/>
            </a:fld>
          </a:p>
        </p:txBody>
      </p:sp>
      <p:sp>
        <p:nvSpPr>
          <p:cNvPr id="155" name="http://blogs.yahoo.co.jp/kozoshoku/46003474.html"/>
          <p:cNvSpPr txBox="1"/>
          <p:nvPr/>
        </p:nvSpPr>
        <p:spPr>
          <a:xfrm>
            <a:off x="265984" y="9156059"/>
            <a:ext cx="12472832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 defTabSz="457200">
              <a:defRPr sz="18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entury"/>
                <a:ea typeface="Century"/>
                <a:cs typeface="Century"/>
                <a:sym typeface="Century"/>
                <a:hlinkClick r:id="rId2" invalidUrl="" action="" tgtFrame="" tooltip="" history="1" highlightClick="0" endSnd="0"/>
              </a:defRPr>
            </a:lvl1pPr>
          </a:lstStyle>
          <a:p>
            <a:pPr>
              <a:defRPr u="none">
                <a:solidFill>
                  <a:srgbClr val="000000"/>
                </a:solidFill>
                <a:uFillTx/>
              </a:defRPr>
            </a:pP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http://blogs.yahoo.co.jp/kozoshoku/46003474.html</a:t>
            </a:r>
          </a:p>
        </p:txBody>
      </p:sp>
      <p:pic>
        <p:nvPicPr>
          <p:cNvPr id="156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451794" y="2568045"/>
            <a:ext cx="8101212" cy="656325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gradFill flip="none" rotWithShape="1">
          <a:gsLst>
            <a:gs pos="0">
              <a:schemeClr val="accent3">
                <a:lumOff val="25000"/>
              </a:schemeClr>
            </a:gs>
            <a:gs pos="100000">
              <a:srgbClr val="FFFFFF"/>
            </a:gs>
          </a:gsLst>
          <a:lin ang="162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Image" descr="Image"/>
          <p:cNvPicPr>
            <a:picLocks noChangeAspect="1"/>
          </p:cNvPicPr>
          <p:nvPr/>
        </p:nvPicPr>
        <p:blipFill>
          <a:blip r:embed="rId2">
            <a:alphaModFix amt="50000"/>
            <a:extLst/>
          </a:blip>
          <a:stretch>
            <a:fillRect/>
          </a:stretch>
        </p:blipFill>
        <p:spPr>
          <a:xfrm>
            <a:off x="78654" y="2570669"/>
            <a:ext cx="8911694" cy="7014436"/>
          </a:xfrm>
          <a:prstGeom prst="rect">
            <a:avLst/>
          </a:prstGeom>
          <a:ln w="12700">
            <a:miter lim="400000"/>
          </a:ln>
        </p:spPr>
      </p:pic>
      <p:sp>
        <p:nvSpPr>
          <p:cNvPr id="159" name="Disperse Colour of Morphoes"/>
          <p:cNvSpPr txBox="1"/>
          <p:nvPr>
            <p:ph type="title"/>
          </p:nvPr>
        </p:nvSpPr>
        <p:spPr>
          <a:xfrm>
            <a:off x="952500" y="21166"/>
            <a:ext cx="11099800" cy="2594175"/>
          </a:xfrm>
          <a:prstGeom prst="rect">
            <a:avLst/>
          </a:prstGeom>
        </p:spPr>
        <p:txBody>
          <a:bodyPr/>
          <a:lstStyle/>
          <a:p>
            <a:pPr>
              <a:defRPr sz="1800">
                <a:solidFill>
                  <a:schemeClr val="accent5">
                    <a:lumOff val="-8078"/>
                  </a:schemeClr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 b="1" sz="8000"/>
              <a:t>Disperse Colour of</a:t>
            </a:r>
            <a:br>
              <a:rPr b="1" sz="8000"/>
            </a:br>
            <a:r>
              <a:rPr b="1" sz="8000"/>
              <a:t>Morphoes</a:t>
            </a:r>
          </a:p>
        </p:txBody>
      </p:sp>
      <p:sp>
        <p:nvSpPr>
          <p:cNvPr id="160" name="Slide Number"/>
          <p:cNvSpPr txBox="1"/>
          <p:nvPr>
            <p:ph type="sldNum" sz="quarter" idx="4294967295"/>
          </p:nvPr>
        </p:nvSpPr>
        <p:spPr>
          <a:xfrm>
            <a:off x="-43" y="9300633"/>
            <a:ext cx="283818" cy="3683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t">
            <a:normAutofit fontScale="100000" lnSpcReduction="0"/>
          </a:bodyPr>
          <a:lstStyle>
            <a:lvl1pPr algn="ctr" defTabSz="457200">
              <a:defRPr b="1" sz="24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>
              <a:defRPr b="0" sz="1800"/>
            </a:pPr>
            <a:fld id="{86CB4B4D-7CA3-9044-876B-883B54F8677D}" type="slidenum">
              <a:rPr b="1" sz="2400"/>
            </a:fld>
          </a:p>
        </p:txBody>
      </p:sp>
      <p:sp>
        <p:nvSpPr>
          <p:cNvPr id="161" name="http://blogs.yahoo.co.jp/kozoshoku/46003474.html"/>
          <p:cNvSpPr txBox="1"/>
          <p:nvPr/>
        </p:nvSpPr>
        <p:spPr>
          <a:xfrm>
            <a:off x="265984" y="9156059"/>
            <a:ext cx="12472832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 defTabSz="457200">
              <a:defRPr sz="18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entury"/>
                <a:ea typeface="Century"/>
                <a:cs typeface="Century"/>
                <a:sym typeface="Century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>
                <a:solidFill>
                  <a:srgbClr val="000000"/>
                </a:solidFill>
                <a:uFillTx/>
              </a:defRPr>
            </a:pP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 invalidUrl="" action="" tgtFrame="" tooltip="" history="1" highlightClick="0" endSnd="0"/>
              </a:rPr>
              <a:t>http://blogs.yahoo.co.jp/kozoshoku/46003474.html</a:t>
            </a:r>
          </a:p>
        </p:txBody>
      </p:sp>
      <p:pic>
        <p:nvPicPr>
          <p:cNvPr id="162" name="img_4.jpg" descr="img_4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463622" y="2604734"/>
            <a:ext cx="5524691" cy="6439033"/>
          </a:xfrm>
          <a:prstGeom prst="rect">
            <a:avLst/>
          </a:prstGeom>
          <a:ln w="12700">
            <a:miter lim="400000"/>
          </a:ln>
        </p:spPr>
      </p:pic>
      <p:sp>
        <p:nvSpPr>
          <p:cNvPr id="163" name="Reflecting Ratio"/>
          <p:cNvSpPr/>
          <p:nvPr/>
        </p:nvSpPr>
        <p:spPr>
          <a:xfrm rot="16200000">
            <a:off x="3217243" y="4715404"/>
            <a:ext cx="3603949" cy="657226"/>
          </a:xfrm>
          <a:prstGeom prst="rect">
            <a:avLst/>
          </a:prstGeom>
          <a:gradFill>
            <a:gsLst>
              <a:gs pos="0">
                <a:srgbClr val="CE2100"/>
              </a:gs>
              <a:gs pos="100000">
                <a:schemeClr val="accent5">
                  <a:hueOff val="-477027"/>
                  <a:satOff val="5825"/>
                  <a:lumOff val="41095"/>
                </a:schemeClr>
              </a:gs>
            </a:gsLst>
            <a:lin ang="16200000"/>
          </a:gradFill>
          <a:ln>
            <a:solidFill>
              <a:srgbClr val="C82101"/>
            </a:solidFill>
            <a:bevel/>
          </a:ln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Reflecting Ratio</a:t>
            </a:r>
          </a:p>
        </p:txBody>
      </p:sp>
      <p:sp>
        <p:nvSpPr>
          <p:cNvPr id="164" name="Wavelength (nm)"/>
          <p:cNvSpPr/>
          <p:nvPr/>
        </p:nvSpPr>
        <p:spPr>
          <a:xfrm>
            <a:off x="9131251" y="7014104"/>
            <a:ext cx="3790133" cy="657226"/>
          </a:xfrm>
          <a:prstGeom prst="rect">
            <a:avLst/>
          </a:prstGeom>
          <a:gradFill>
            <a:gsLst>
              <a:gs pos="0">
                <a:srgbClr val="CE2100"/>
              </a:gs>
              <a:gs pos="100000">
                <a:schemeClr val="accent5">
                  <a:hueOff val="-477027"/>
                  <a:satOff val="5825"/>
                  <a:lumOff val="41095"/>
                </a:schemeClr>
              </a:gs>
            </a:gsLst>
            <a:lin ang="16200000"/>
          </a:gradFill>
          <a:ln>
            <a:solidFill>
              <a:srgbClr val="C82101"/>
            </a:solidFill>
            <a:bevel/>
          </a:ln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Wavelength (nm)</a:t>
            </a:r>
          </a:p>
        </p:txBody>
      </p:sp>
      <p:sp>
        <p:nvSpPr>
          <p:cNvPr id="165" name="Layers"/>
          <p:cNvSpPr/>
          <p:nvPr/>
        </p:nvSpPr>
        <p:spPr>
          <a:xfrm>
            <a:off x="10341559" y="3191404"/>
            <a:ext cx="1598117" cy="657226"/>
          </a:xfrm>
          <a:prstGeom prst="rect">
            <a:avLst/>
          </a:prstGeom>
          <a:gradFill>
            <a:gsLst>
              <a:gs pos="0">
                <a:srgbClr val="CE2100"/>
              </a:gs>
              <a:gs pos="100000">
                <a:schemeClr val="accent5">
                  <a:hueOff val="-477027"/>
                  <a:satOff val="5825"/>
                  <a:lumOff val="41095"/>
                </a:schemeClr>
              </a:gs>
            </a:gsLst>
            <a:lin ang="16200000"/>
          </a:gradFill>
          <a:ln>
            <a:solidFill>
              <a:srgbClr val="C82101"/>
            </a:solidFill>
            <a:bevel/>
          </a:ln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Layers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Default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bevel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bevel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Default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bevel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bevel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